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8"/>
  </p:notesMasterIdLst>
  <p:sldIdLst>
    <p:sldId id="287" r:id="rId2"/>
    <p:sldId id="258" r:id="rId3"/>
    <p:sldId id="257" r:id="rId4"/>
    <p:sldId id="374" r:id="rId5"/>
    <p:sldId id="354" r:id="rId6"/>
    <p:sldId id="383" r:id="rId7"/>
    <p:sldId id="382" r:id="rId8"/>
    <p:sldId id="792" r:id="rId9"/>
    <p:sldId id="259" r:id="rId10"/>
    <p:sldId id="385" r:id="rId11"/>
    <p:sldId id="260" r:id="rId12"/>
    <p:sldId id="387" r:id="rId13"/>
    <p:sldId id="388" r:id="rId14"/>
    <p:sldId id="389" r:id="rId15"/>
    <p:sldId id="391" r:id="rId16"/>
    <p:sldId id="393" r:id="rId17"/>
    <p:sldId id="790" r:id="rId18"/>
    <p:sldId id="791" r:id="rId19"/>
    <p:sldId id="295" r:id="rId20"/>
    <p:sldId id="303" r:id="rId21"/>
    <p:sldId id="312" r:id="rId22"/>
    <p:sldId id="386" r:id="rId23"/>
    <p:sldId id="384" r:id="rId24"/>
    <p:sldId id="372" r:id="rId25"/>
    <p:sldId id="272" r:id="rId26"/>
    <p:sldId id="7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4" autoAdjust="0"/>
  </p:normalViewPr>
  <p:slideViewPr>
    <p:cSldViewPr snapToGrid="0">
      <p:cViewPr varScale="1">
        <p:scale>
          <a:sx n="55" d="100"/>
          <a:sy n="55" d="100"/>
        </p:scale>
        <p:origin x="10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Ihenacho" userId="a4b7524a5bd06ca1" providerId="LiveId" clId="{30326431-B83E-464B-A833-C8073F261FC1}"/>
    <pc:docChg chg="delSld modSld sldOrd">
      <pc:chgData name="Sandra Ihenacho" userId="a4b7524a5bd06ca1" providerId="LiveId" clId="{30326431-B83E-464B-A833-C8073F261FC1}" dt="2022-12-21T07:28:34.641" v="12" actId="47"/>
      <pc:docMkLst>
        <pc:docMk/>
      </pc:docMkLst>
      <pc:sldChg chg="modNotesTx">
        <pc:chgData name="Sandra Ihenacho" userId="a4b7524a5bd06ca1" providerId="LiveId" clId="{30326431-B83E-464B-A833-C8073F261FC1}" dt="2022-12-21T07:26:09.863" v="4" actId="20577"/>
        <pc:sldMkLst>
          <pc:docMk/>
          <pc:sldMk cId="1632793402" sldId="260"/>
        </pc:sldMkLst>
      </pc:sldChg>
      <pc:sldChg chg="ord">
        <pc:chgData name="Sandra Ihenacho" userId="a4b7524a5bd06ca1" providerId="LiveId" clId="{30326431-B83E-464B-A833-C8073F261FC1}" dt="2022-12-21T07:27:24.666" v="11"/>
        <pc:sldMkLst>
          <pc:docMk/>
          <pc:sldMk cId="3688039053" sldId="272"/>
        </pc:sldMkLst>
      </pc:sldChg>
      <pc:sldChg chg="modNotesTx">
        <pc:chgData name="Sandra Ihenacho" userId="a4b7524a5bd06ca1" providerId="LiveId" clId="{30326431-B83E-464B-A833-C8073F261FC1}" dt="2022-12-21T07:26:57.948" v="9" actId="20577"/>
        <pc:sldMkLst>
          <pc:docMk/>
          <pc:sldMk cId="229189629" sldId="295"/>
        </pc:sldMkLst>
      </pc:sldChg>
      <pc:sldChg chg="modNotesTx">
        <pc:chgData name="Sandra Ihenacho" userId="a4b7524a5bd06ca1" providerId="LiveId" clId="{30326431-B83E-464B-A833-C8073F261FC1}" dt="2022-12-21T07:25:33.891" v="0" actId="20577"/>
        <pc:sldMkLst>
          <pc:docMk/>
          <pc:sldMk cId="2720177243" sldId="354"/>
        </pc:sldMkLst>
      </pc:sldChg>
      <pc:sldChg chg="modNotesTx">
        <pc:chgData name="Sandra Ihenacho" userId="a4b7524a5bd06ca1" providerId="LiveId" clId="{30326431-B83E-464B-A833-C8073F261FC1}" dt="2022-12-21T07:25:45.960" v="1" actId="20577"/>
        <pc:sldMkLst>
          <pc:docMk/>
          <pc:sldMk cId="715171132" sldId="382"/>
        </pc:sldMkLst>
      </pc:sldChg>
      <pc:sldChg chg="modNotesTx">
        <pc:chgData name="Sandra Ihenacho" userId="a4b7524a5bd06ca1" providerId="LiveId" clId="{30326431-B83E-464B-A833-C8073F261FC1}" dt="2022-12-21T07:26:02.448" v="3" actId="20577"/>
        <pc:sldMkLst>
          <pc:docMk/>
          <pc:sldMk cId="2850647332" sldId="385"/>
        </pc:sldMkLst>
      </pc:sldChg>
      <pc:sldChg chg="modNotesTx">
        <pc:chgData name="Sandra Ihenacho" userId="a4b7524a5bd06ca1" providerId="LiveId" clId="{30326431-B83E-464B-A833-C8073F261FC1}" dt="2022-12-21T07:26:18.093" v="5" actId="20577"/>
        <pc:sldMkLst>
          <pc:docMk/>
          <pc:sldMk cId="629666562" sldId="387"/>
        </pc:sldMkLst>
      </pc:sldChg>
      <pc:sldChg chg="modNotesTx">
        <pc:chgData name="Sandra Ihenacho" userId="a4b7524a5bd06ca1" providerId="LiveId" clId="{30326431-B83E-464B-A833-C8073F261FC1}" dt="2022-12-21T07:26:27.259" v="6" actId="20577"/>
        <pc:sldMkLst>
          <pc:docMk/>
          <pc:sldMk cId="1708674729" sldId="388"/>
        </pc:sldMkLst>
      </pc:sldChg>
      <pc:sldChg chg="modNotesTx">
        <pc:chgData name="Sandra Ihenacho" userId="a4b7524a5bd06ca1" providerId="LiveId" clId="{30326431-B83E-464B-A833-C8073F261FC1}" dt="2022-12-21T07:26:37.604" v="7" actId="20577"/>
        <pc:sldMkLst>
          <pc:docMk/>
          <pc:sldMk cId="3363531108" sldId="389"/>
        </pc:sldMkLst>
      </pc:sldChg>
      <pc:sldChg chg="del">
        <pc:chgData name="Sandra Ihenacho" userId="a4b7524a5bd06ca1" providerId="LiveId" clId="{30326431-B83E-464B-A833-C8073F261FC1}" dt="2022-12-21T07:28:34.641" v="12" actId="47"/>
        <pc:sldMkLst>
          <pc:docMk/>
          <pc:sldMk cId="3207269114" sldId="390"/>
        </pc:sldMkLst>
      </pc:sldChg>
      <pc:sldChg chg="modNotesTx">
        <pc:chgData name="Sandra Ihenacho" userId="a4b7524a5bd06ca1" providerId="LiveId" clId="{30326431-B83E-464B-A833-C8073F261FC1}" dt="2022-12-21T07:26:46.999" v="8" actId="20577"/>
        <pc:sldMkLst>
          <pc:docMk/>
          <pc:sldMk cId="3757863433" sldId="393"/>
        </pc:sldMkLst>
      </pc:sldChg>
      <pc:sldChg chg="modNotesTx">
        <pc:chgData name="Sandra Ihenacho" userId="a4b7524a5bd06ca1" providerId="LiveId" clId="{30326431-B83E-464B-A833-C8073F261FC1}" dt="2022-12-21T07:25:54.685" v="2" actId="20577"/>
        <pc:sldMkLst>
          <pc:docMk/>
          <pc:sldMk cId="3987039238" sldId="7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751EF-98FE-4258-BF2A-1AF1C4137E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E069F7-5F74-4090-9830-36ECAFBAFF84}">
      <dgm:prSet custT="1"/>
      <dgm:spPr/>
      <dgm:t>
        <a:bodyPr/>
        <a:lstStyle/>
        <a:p>
          <a:r>
            <a:rPr lang="en-US" sz="2400" dirty="0">
              <a:latin typeface="+mj-lt"/>
            </a:rPr>
            <a:t>The Goal of the L&amp;D Strategy : Meet the organization’s performance needs.</a:t>
          </a:r>
        </a:p>
      </dgm:t>
    </dgm:pt>
    <dgm:pt modelId="{384C55BC-26A7-4054-B17A-3B28580E3178}" type="parTrans" cxnId="{1AC17FB7-CD0E-4B63-9ECC-8D8838D81E5B}">
      <dgm:prSet/>
      <dgm:spPr/>
      <dgm:t>
        <a:bodyPr/>
        <a:lstStyle/>
        <a:p>
          <a:endParaRPr lang="en-US"/>
        </a:p>
      </dgm:t>
    </dgm:pt>
    <dgm:pt modelId="{FF16D76F-438E-45B1-81CB-DFA93A5B55AD}" type="sibTrans" cxnId="{1AC17FB7-CD0E-4B63-9ECC-8D8838D81E5B}">
      <dgm:prSet/>
      <dgm:spPr/>
      <dgm:t>
        <a:bodyPr/>
        <a:lstStyle/>
        <a:p>
          <a:endParaRPr lang="en-US"/>
        </a:p>
      </dgm:t>
    </dgm:pt>
    <dgm:pt modelId="{FFAFD443-485B-4A55-86C7-A69399DACB8A}">
      <dgm:prSet custT="1"/>
      <dgm:spPr/>
      <dgm:t>
        <a:bodyPr/>
        <a:lstStyle/>
        <a:p>
          <a:r>
            <a:rPr lang="en-US" sz="2400" dirty="0">
              <a:latin typeface="+mj-lt"/>
            </a:rPr>
            <a:t>The L&amp;D strategy reflects and aligns with the overall business strategy.</a:t>
          </a:r>
        </a:p>
      </dgm:t>
    </dgm:pt>
    <dgm:pt modelId="{9345C637-8AFB-45DB-81DD-BA9C26064A5D}" type="parTrans" cxnId="{20313384-DD27-4A0B-851B-EEB13365EFC0}">
      <dgm:prSet/>
      <dgm:spPr/>
      <dgm:t>
        <a:bodyPr/>
        <a:lstStyle/>
        <a:p>
          <a:endParaRPr lang="en-US"/>
        </a:p>
      </dgm:t>
    </dgm:pt>
    <dgm:pt modelId="{FE0885E2-2E45-4C17-81E2-217581F506C3}" type="sibTrans" cxnId="{20313384-DD27-4A0B-851B-EEB13365EFC0}">
      <dgm:prSet/>
      <dgm:spPr/>
      <dgm:t>
        <a:bodyPr/>
        <a:lstStyle/>
        <a:p>
          <a:endParaRPr lang="en-US"/>
        </a:p>
      </dgm:t>
    </dgm:pt>
    <dgm:pt modelId="{B6E4DF1B-DCB2-4C6F-AA33-68F7FB1B776E}">
      <dgm:prSet custT="1"/>
      <dgm:spPr/>
      <dgm:t>
        <a:bodyPr/>
        <a:lstStyle/>
        <a:p>
          <a:r>
            <a:rPr lang="en-US" sz="2400" dirty="0">
              <a:latin typeface="+mj-lt"/>
            </a:rPr>
            <a:t>The L&amp;D Strategy uses the financial and operational language of the business. </a:t>
          </a:r>
        </a:p>
      </dgm:t>
    </dgm:pt>
    <dgm:pt modelId="{AA95C1B0-0395-4836-94A1-6914A5BC98B3}" type="parTrans" cxnId="{52C163D1-A9F2-4E6F-8525-0E7672C33A29}">
      <dgm:prSet/>
      <dgm:spPr/>
      <dgm:t>
        <a:bodyPr/>
        <a:lstStyle/>
        <a:p>
          <a:endParaRPr lang="en-US"/>
        </a:p>
      </dgm:t>
    </dgm:pt>
    <dgm:pt modelId="{CAA63944-1296-4C24-B179-D07ADC312CE8}" type="sibTrans" cxnId="{52C163D1-A9F2-4E6F-8525-0E7672C33A29}">
      <dgm:prSet/>
      <dgm:spPr/>
      <dgm:t>
        <a:bodyPr/>
        <a:lstStyle/>
        <a:p>
          <a:endParaRPr lang="en-US"/>
        </a:p>
      </dgm:t>
    </dgm:pt>
    <dgm:pt modelId="{E9B7D81D-DC26-48A6-A727-B40471FD63DC}" type="pres">
      <dgm:prSet presAssocID="{21F751EF-98FE-4258-BF2A-1AF1C4137E0F}" presName="root" presStyleCnt="0">
        <dgm:presLayoutVars>
          <dgm:dir/>
          <dgm:resizeHandles val="exact"/>
        </dgm:presLayoutVars>
      </dgm:prSet>
      <dgm:spPr/>
    </dgm:pt>
    <dgm:pt modelId="{A7604636-56A6-4D49-BE2E-84C9F37DEA4F}" type="pres">
      <dgm:prSet presAssocID="{FBE069F7-5F74-4090-9830-36ECAFBAFF84}" presName="compNode" presStyleCnt="0"/>
      <dgm:spPr/>
    </dgm:pt>
    <dgm:pt modelId="{2B93B3D1-D249-41AB-8999-5F7CA6F974D2}" type="pres">
      <dgm:prSet presAssocID="{FBE069F7-5F74-4090-9830-36ECAFBAFF84}" presName="bgRect" presStyleLbl="bgShp" presStyleIdx="0" presStyleCnt="3"/>
      <dgm:spPr/>
    </dgm:pt>
    <dgm:pt modelId="{8E2198B7-7475-4E28-BB25-7C8D8EAF301B}" type="pres">
      <dgm:prSet presAssocID="{FBE069F7-5F74-4090-9830-36ECAFBAFF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CFD5C7BA-2441-4117-BF59-F632B667AE02}" type="pres">
      <dgm:prSet presAssocID="{FBE069F7-5F74-4090-9830-36ECAFBAFF84}" presName="spaceRect" presStyleCnt="0"/>
      <dgm:spPr/>
    </dgm:pt>
    <dgm:pt modelId="{C0AA7017-DFCF-4CD0-92D2-EE1298881E4F}" type="pres">
      <dgm:prSet presAssocID="{FBE069F7-5F74-4090-9830-36ECAFBAFF84}" presName="parTx" presStyleLbl="revTx" presStyleIdx="0" presStyleCnt="3" custScaleX="100807">
        <dgm:presLayoutVars>
          <dgm:chMax val="0"/>
          <dgm:chPref val="0"/>
        </dgm:presLayoutVars>
      </dgm:prSet>
      <dgm:spPr/>
    </dgm:pt>
    <dgm:pt modelId="{82018C4E-1207-4B74-AA7B-CC898BFEDE69}" type="pres">
      <dgm:prSet presAssocID="{FF16D76F-438E-45B1-81CB-DFA93A5B55AD}" presName="sibTrans" presStyleCnt="0"/>
      <dgm:spPr/>
    </dgm:pt>
    <dgm:pt modelId="{BCED5C08-4884-4CCF-8D4C-3F0D71B68AC1}" type="pres">
      <dgm:prSet presAssocID="{FFAFD443-485B-4A55-86C7-A69399DACB8A}" presName="compNode" presStyleCnt="0"/>
      <dgm:spPr/>
    </dgm:pt>
    <dgm:pt modelId="{66B6F56D-228F-4456-8E06-E32C87FA7B99}" type="pres">
      <dgm:prSet presAssocID="{FFAFD443-485B-4A55-86C7-A69399DACB8A}" presName="bgRect" presStyleLbl="bgShp" presStyleIdx="1" presStyleCnt="3"/>
      <dgm:spPr/>
    </dgm:pt>
    <dgm:pt modelId="{54511FE2-C97C-47E2-93F5-AE3EA4056A97}" type="pres">
      <dgm:prSet presAssocID="{FFAFD443-485B-4A55-86C7-A69399DACB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A10388B-8629-416A-9DE2-DF366EF5B954}" type="pres">
      <dgm:prSet presAssocID="{FFAFD443-485B-4A55-86C7-A69399DACB8A}" presName="spaceRect" presStyleCnt="0"/>
      <dgm:spPr/>
    </dgm:pt>
    <dgm:pt modelId="{79196136-96C9-4F81-8B17-1D971CA9DF6F}" type="pres">
      <dgm:prSet presAssocID="{FFAFD443-485B-4A55-86C7-A69399DACB8A}" presName="parTx" presStyleLbl="revTx" presStyleIdx="1" presStyleCnt="3" custScaleX="104978">
        <dgm:presLayoutVars>
          <dgm:chMax val="0"/>
          <dgm:chPref val="0"/>
        </dgm:presLayoutVars>
      </dgm:prSet>
      <dgm:spPr/>
    </dgm:pt>
    <dgm:pt modelId="{998FD7BD-9208-4631-8315-93CBC284A2B5}" type="pres">
      <dgm:prSet presAssocID="{FE0885E2-2E45-4C17-81E2-217581F506C3}" presName="sibTrans" presStyleCnt="0"/>
      <dgm:spPr/>
    </dgm:pt>
    <dgm:pt modelId="{51F8508B-0829-44D0-BA0F-C6A242ABAE16}" type="pres">
      <dgm:prSet presAssocID="{B6E4DF1B-DCB2-4C6F-AA33-68F7FB1B776E}" presName="compNode" presStyleCnt="0"/>
      <dgm:spPr/>
    </dgm:pt>
    <dgm:pt modelId="{B54115A3-C42A-49BF-9982-97FA50E34B87}" type="pres">
      <dgm:prSet presAssocID="{B6E4DF1B-DCB2-4C6F-AA33-68F7FB1B776E}" presName="bgRect" presStyleLbl="bgShp" presStyleIdx="2" presStyleCnt="3"/>
      <dgm:spPr/>
    </dgm:pt>
    <dgm:pt modelId="{439C6251-F429-4994-B3D1-C9DD278F5C49}" type="pres">
      <dgm:prSet presAssocID="{B6E4DF1B-DCB2-4C6F-AA33-68F7FB1B77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F8471F1-2465-4CC7-BB15-507FE7A097F5}" type="pres">
      <dgm:prSet presAssocID="{B6E4DF1B-DCB2-4C6F-AA33-68F7FB1B776E}" presName="spaceRect" presStyleCnt="0"/>
      <dgm:spPr/>
    </dgm:pt>
    <dgm:pt modelId="{6DE61903-7008-4A05-9CFD-7946CFA43819}" type="pres">
      <dgm:prSet presAssocID="{B6E4DF1B-DCB2-4C6F-AA33-68F7FB1B776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743348-BAA0-46FB-AF6C-C35E38BBAD5A}" type="presOf" srcId="{B6E4DF1B-DCB2-4C6F-AA33-68F7FB1B776E}" destId="{6DE61903-7008-4A05-9CFD-7946CFA43819}" srcOrd="0" destOrd="0" presId="urn:microsoft.com/office/officeart/2018/2/layout/IconVerticalSolidList"/>
    <dgm:cxn modelId="{20313384-DD27-4A0B-851B-EEB13365EFC0}" srcId="{21F751EF-98FE-4258-BF2A-1AF1C4137E0F}" destId="{FFAFD443-485B-4A55-86C7-A69399DACB8A}" srcOrd="1" destOrd="0" parTransId="{9345C637-8AFB-45DB-81DD-BA9C26064A5D}" sibTransId="{FE0885E2-2E45-4C17-81E2-217581F506C3}"/>
    <dgm:cxn modelId="{BCBE95AB-FEBC-433B-A6FB-6D4F89ECEFAF}" type="presOf" srcId="{FBE069F7-5F74-4090-9830-36ECAFBAFF84}" destId="{C0AA7017-DFCF-4CD0-92D2-EE1298881E4F}" srcOrd="0" destOrd="0" presId="urn:microsoft.com/office/officeart/2018/2/layout/IconVerticalSolidList"/>
    <dgm:cxn modelId="{1AC17FB7-CD0E-4B63-9ECC-8D8838D81E5B}" srcId="{21F751EF-98FE-4258-BF2A-1AF1C4137E0F}" destId="{FBE069F7-5F74-4090-9830-36ECAFBAFF84}" srcOrd="0" destOrd="0" parTransId="{384C55BC-26A7-4054-B17A-3B28580E3178}" sibTransId="{FF16D76F-438E-45B1-81CB-DFA93A5B55AD}"/>
    <dgm:cxn modelId="{F93711C6-DEEC-441A-8F1C-4E2936B3C690}" type="presOf" srcId="{21F751EF-98FE-4258-BF2A-1AF1C4137E0F}" destId="{E9B7D81D-DC26-48A6-A727-B40471FD63DC}" srcOrd="0" destOrd="0" presId="urn:microsoft.com/office/officeart/2018/2/layout/IconVerticalSolidList"/>
    <dgm:cxn modelId="{52C163D1-A9F2-4E6F-8525-0E7672C33A29}" srcId="{21F751EF-98FE-4258-BF2A-1AF1C4137E0F}" destId="{B6E4DF1B-DCB2-4C6F-AA33-68F7FB1B776E}" srcOrd="2" destOrd="0" parTransId="{AA95C1B0-0395-4836-94A1-6914A5BC98B3}" sibTransId="{CAA63944-1296-4C24-B179-D07ADC312CE8}"/>
    <dgm:cxn modelId="{1B2403EA-CD6B-4883-9536-6BC4B9495123}" type="presOf" srcId="{FFAFD443-485B-4A55-86C7-A69399DACB8A}" destId="{79196136-96C9-4F81-8B17-1D971CA9DF6F}" srcOrd="0" destOrd="0" presId="urn:microsoft.com/office/officeart/2018/2/layout/IconVerticalSolidList"/>
    <dgm:cxn modelId="{BA79E4D8-49C4-4205-8497-50DD13017658}" type="presParOf" srcId="{E9B7D81D-DC26-48A6-A727-B40471FD63DC}" destId="{A7604636-56A6-4D49-BE2E-84C9F37DEA4F}" srcOrd="0" destOrd="0" presId="urn:microsoft.com/office/officeart/2018/2/layout/IconVerticalSolidList"/>
    <dgm:cxn modelId="{4AB6554F-733A-4EF7-B471-F808BE13EACE}" type="presParOf" srcId="{A7604636-56A6-4D49-BE2E-84C9F37DEA4F}" destId="{2B93B3D1-D249-41AB-8999-5F7CA6F974D2}" srcOrd="0" destOrd="0" presId="urn:microsoft.com/office/officeart/2018/2/layout/IconVerticalSolidList"/>
    <dgm:cxn modelId="{FCB376E6-98C5-4509-A897-4DB13CD9DCC1}" type="presParOf" srcId="{A7604636-56A6-4D49-BE2E-84C9F37DEA4F}" destId="{8E2198B7-7475-4E28-BB25-7C8D8EAF301B}" srcOrd="1" destOrd="0" presId="urn:microsoft.com/office/officeart/2018/2/layout/IconVerticalSolidList"/>
    <dgm:cxn modelId="{7A2D0F98-E8B1-49CB-86FE-B095A870CEC0}" type="presParOf" srcId="{A7604636-56A6-4D49-BE2E-84C9F37DEA4F}" destId="{CFD5C7BA-2441-4117-BF59-F632B667AE02}" srcOrd="2" destOrd="0" presId="urn:microsoft.com/office/officeart/2018/2/layout/IconVerticalSolidList"/>
    <dgm:cxn modelId="{896D577D-D963-48D1-B9F7-3087568A373F}" type="presParOf" srcId="{A7604636-56A6-4D49-BE2E-84C9F37DEA4F}" destId="{C0AA7017-DFCF-4CD0-92D2-EE1298881E4F}" srcOrd="3" destOrd="0" presId="urn:microsoft.com/office/officeart/2018/2/layout/IconVerticalSolidList"/>
    <dgm:cxn modelId="{90BBE397-CB44-4672-9980-1D2235F04F41}" type="presParOf" srcId="{E9B7D81D-DC26-48A6-A727-B40471FD63DC}" destId="{82018C4E-1207-4B74-AA7B-CC898BFEDE69}" srcOrd="1" destOrd="0" presId="urn:microsoft.com/office/officeart/2018/2/layout/IconVerticalSolidList"/>
    <dgm:cxn modelId="{CE9697EB-ACF2-4470-8127-C19E054E613B}" type="presParOf" srcId="{E9B7D81D-DC26-48A6-A727-B40471FD63DC}" destId="{BCED5C08-4884-4CCF-8D4C-3F0D71B68AC1}" srcOrd="2" destOrd="0" presId="urn:microsoft.com/office/officeart/2018/2/layout/IconVerticalSolidList"/>
    <dgm:cxn modelId="{7C7E977C-5153-4724-8C60-C35A0F17C5E0}" type="presParOf" srcId="{BCED5C08-4884-4CCF-8D4C-3F0D71B68AC1}" destId="{66B6F56D-228F-4456-8E06-E32C87FA7B99}" srcOrd="0" destOrd="0" presId="urn:microsoft.com/office/officeart/2018/2/layout/IconVerticalSolidList"/>
    <dgm:cxn modelId="{CDB1684B-A762-44C7-B35D-65AFEC6415BC}" type="presParOf" srcId="{BCED5C08-4884-4CCF-8D4C-3F0D71B68AC1}" destId="{54511FE2-C97C-47E2-93F5-AE3EA4056A97}" srcOrd="1" destOrd="0" presId="urn:microsoft.com/office/officeart/2018/2/layout/IconVerticalSolidList"/>
    <dgm:cxn modelId="{63F9134C-F259-4465-B346-EF14CFD8B1FA}" type="presParOf" srcId="{BCED5C08-4884-4CCF-8D4C-3F0D71B68AC1}" destId="{BA10388B-8629-416A-9DE2-DF366EF5B954}" srcOrd="2" destOrd="0" presId="urn:microsoft.com/office/officeart/2018/2/layout/IconVerticalSolidList"/>
    <dgm:cxn modelId="{64A7504E-A744-4823-82B8-9DDBD34A8851}" type="presParOf" srcId="{BCED5C08-4884-4CCF-8D4C-3F0D71B68AC1}" destId="{79196136-96C9-4F81-8B17-1D971CA9DF6F}" srcOrd="3" destOrd="0" presId="urn:microsoft.com/office/officeart/2018/2/layout/IconVerticalSolidList"/>
    <dgm:cxn modelId="{130AD898-4B91-4F04-A470-5222B2E3A1F5}" type="presParOf" srcId="{E9B7D81D-DC26-48A6-A727-B40471FD63DC}" destId="{998FD7BD-9208-4631-8315-93CBC284A2B5}" srcOrd="3" destOrd="0" presId="urn:microsoft.com/office/officeart/2018/2/layout/IconVerticalSolidList"/>
    <dgm:cxn modelId="{7D24AE39-70F0-4DB1-A756-D327BDE321ED}" type="presParOf" srcId="{E9B7D81D-DC26-48A6-A727-B40471FD63DC}" destId="{51F8508B-0829-44D0-BA0F-C6A242ABAE16}" srcOrd="4" destOrd="0" presId="urn:microsoft.com/office/officeart/2018/2/layout/IconVerticalSolidList"/>
    <dgm:cxn modelId="{21466F5D-37C5-46CF-9BA6-D5A532A73E6B}" type="presParOf" srcId="{51F8508B-0829-44D0-BA0F-C6A242ABAE16}" destId="{B54115A3-C42A-49BF-9982-97FA50E34B87}" srcOrd="0" destOrd="0" presId="urn:microsoft.com/office/officeart/2018/2/layout/IconVerticalSolidList"/>
    <dgm:cxn modelId="{4BDF551B-F557-46F4-A841-C81AD383D22B}" type="presParOf" srcId="{51F8508B-0829-44D0-BA0F-C6A242ABAE16}" destId="{439C6251-F429-4994-B3D1-C9DD278F5C49}" srcOrd="1" destOrd="0" presId="urn:microsoft.com/office/officeart/2018/2/layout/IconVerticalSolidList"/>
    <dgm:cxn modelId="{5B951CAA-0F66-499F-BA5E-54B329072CE0}" type="presParOf" srcId="{51F8508B-0829-44D0-BA0F-C6A242ABAE16}" destId="{EF8471F1-2465-4CC7-BB15-507FE7A097F5}" srcOrd="2" destOrd="0" presId="urn:microsoft.com/office/officeart/2018/2/layout/IconVerticalSolidList"/>
    <dgm:cxn modelId="{2B6F918C-15D3-4D28-8D97-82F1E469F710}" type="presParOf" srcId="{51F8508B-0829-44D0-BA0F-C6A242ABAE16}" destId="{6DE61903-7008-4A05-9CFD-7946CFA438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792D4-D74C-4010-ADBF-22B8F222A58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A2F44-7111-4C9D-A887-6282F44FC8F6}">
      <dgm:prSet/>
      <dgm:spPr/>
      <dgm:t>
        <a:bodyPr/>
        <a:lstStyle/>
        <a:p>
          <a:r>
            <a:rPr lang="en-US" b="1" dirty="0">
              <a:latin typeface="+mj-lt"/>
            </a:rPr>
            <a:t>4. Measurable</a:t>
          </a:r>
          <a:endParaRPr lang="en-US" dirty="0">
            <a:latin typeface="+mj-lt"/>
          </a:endParaRPr>
        </a:p>
      </dgm:t>
    </dgm:pt>
    <dgm:pt modelId="{7653D8AB-9616-4582-8313-2A56E72541EA}" type="parTrans" cxnId="{E391073D-6BFA-489A-B663-120B1D603228}">
      <dgm:prSet/>
      <dgm:spPr/>
      <dgm:t>
        <a:bodyPr/>
        <a:lstStyle/>
        <a:p>
          <a:endParaRPr lang="en-US"/>
        </a:p>
      </dgm:t>
    </dgm:pt>
    <dgm:pt modelId="{6B6FF949-FE88-4647-9A98-2E68D55FDF93}" type="sibTrans" cxnId="{E391073D-6BFA-489A-B663-120B1D603228}">
      <dgm:prSet/>
      <dgm:spPr/>
      <dgm:t>
        <a:bodyPr/>
        <a:lstStyle/>
        <a:p>
          <a:endParaRPr lang="en-US"/>
        </a:p>
      </dgm:t>
    </dgm:pt>
    <dgm:pt modelId="{140DA1B7-B6D1-46AE-AF0B-B14E5FDF6C5A}">
      <dgm:prSet/>
      <dgm:spPr/>
      <dgm:t>
        <a:bodyPr/>
        <a:lstStyle/>
        <a:p>
          <a:r>
            <a:rPr lang="en-US" b="1" dirty="0">
              <a:latin typeface="+mj-lt"/>
            </a:rPr>
            <a:t>5. Clear and not Complicated</a:t>
          </a:r>
          <a:r>
            <a:rPr lang="en-US" dirty="0">
              <a:latin typeface="+mj-lt"/>
            </a:rPr>
            <a:t> </a:t>
          </a:r>
        </a:p>
      </dgm:t>
    </dgm:pt>
    <dgm:pt modelId="{D2C985A6-A3A3-4E79-A807-50BB2A06DB72}" type="parTrans" cxnId="{E19923C6-F9F9-4DE6-9BEF-62DDF7F8F278}">
      <dgm:prSet/>
      <dgm:spPr/>
      <dgm:t>
        <a:bodyPr/>
        <a:lstStyle/>
        <a:p>
          <a:endParaRPr lang="en-US"/>
        </a:p>
      </dgm:t>
    </dgm:pt>
    <dgm:pt modelId="{E4392BBF-9287-4CC6-861A-FC7AC1EEDAE0}" type="sibTrans" cxnId="{E19923C6-F9F9-4DE6-9BEF-62DDF7F8F278}">
      <dgm:prSet/>
      <dgm:spPr/>
      <dgm:t>
        <a:bodyPr/>
        <a:lstStyle/>
        <a:p>
          <a:endParaRPr lang="en-US"/>
        </a:p>
      </dgm:t>
    </dgm:pt>
    <dgm:pt modelId="{FF10F886-2216-4DF8-BA58-C00B3EC4C7BA}" type="pres">
      <dgm:prSet presAssocID="{293792D4-D74C-4010-ADBF-22B8F222A5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56B620-7450-4F7C-8787-7B4009DC3CE8}" type="pres">
      <dgm:prSet presAssocID="{96EA2F44-7111-4C9D-A887-6282F44FC8F6}" presName="root" presStyleCnt="0"/>
      <dgm:spPr/>
    </dgm:pt>
    <dgm:pt modelId="{65FB99FB-916A-4857-8DC7-B7CA9891D1B8}" type="pres">
      <dgm:prSet presAssocID="{96EA2F44-7111-4C9D-A887-6282F44FC8F6}" presName="rootComposite" presStyleCnt="0"/>
      <dgm:spPr/>
    </dgm:pt>
    <dgm:pt modelId="{7148CA18-0E21-4E60-B969-A6A64FF0B3A0}" type="pres">
      <dgm:prSet presAssocID="{96EA2F44-7111-4C9D-A887-6282F44FC8F6}" presName="rootText" presStyleLbl="node1" presStyleIdx="0" presStyleCnt="2"/>
      <dgm:spPr/>
    </dgm:pt>
    <dgm:pt modelId="{EB50A548-0E21-49E7-9B04-D0C89A1BA51E}" type="pres">
      <dgm:prSet presAssocID="{96EA2F44-7111-4C9D-A887-6282F44FC8F6}" presName="rootConnector" presStyleLbl="node1" presStyleIdx="0" presStyleCnt="2"/>
      <dgm:spPr/>
    </dgm:pt>
    <dgm:pt modelId="{03E59D2F-B0C3-4158-9B34-5F79C988F0FB}" type="pres">
      <dgm:prSet presAssocID="{96EA2F44-7111-4C9D-A887-6282F44FC8F6}" presName="childShape" presStyleCnt="0"/>
      <dgm:spPr/>
    </dgm:pt>
    <dgm:pt modelId="{46CBEB2B-C1DF-4698-AAC1-AC6206358D36}" type="pres">
      <dgm:prSet presAssocID="{140DA1B7-B6D1-46AE-AF0B-B14E5FDF6C5A}" presName="root" presStyleCnt="0"/>
      <dgm:spPr/>
    </dgm:pt>
    <dgm:pt modelId="{F6BC6FE8-E9A6-4A82-92EF-F35E023818EF}" type="pres">
      <dgm:prSet presAssocID="{140DA1B7-B6D1-46AE-AF0B-B14E5FDF6C5A}" presName="rootComposite" presStyleCnt="0"/>
      <dgm:spPr/>
    </dgm:pt>
    <dgm:pt modelId="{C51E9941-C9AE-4119-874F-C5BF613A1DBD}" type="pres">
      <dgm:prSet presAssocID="{140DA1B7-B6D1-46AE-AF0B-B14E5FDF6C5A}" presName="rootText" presStyleLbl="node1" presStyleIdx="1" presStyleCnt="2"/>
      <dgm:spPr/>
    </dgm:pt>
    <dgm:pt modelId="{27E6A4A7-167A-4F6E-A8E1-F0F62A6E355D}" type="pres">
      <dgm:prSet presAssocID="{140DA1B7-B6D1-46AE-AF0B-B14E5FDF6C5A}" presName="rootConnector" presStyleLbl="node1" presStyleIdx="1" presStyleCnt="2"/>
      <dgm:spPr/>
    </dgm:pt>
    <dgm:pt modelId="{376FDF22-1737-4D46-AED0-6A3EABF9BBC1}" type="pres">
      <dgm:prSet presAssocID="{140DA1B7-B6D1-46AE-AF0B-B14E5FDF6C5A}" presName="childShape" presStyleCnt="0"/>
      <dgm:spPr/>
    </dgm:pt>
  </dgm:ptLst>
  <dgm:cxnLst>
    <dgm:cxn modelId="{74ECAC08-3D79-4BD1-A8A4-7B430B784CF5}" type="presOf" srcId="{140DA1B7-B6D1-46AE-AF0B-B14E5FDF6C5A}" destId="{C51E9941-C9AE-4119-874F-C5BF613A1DBD}" srcOrd="0" destOrd="0" presId="urn:microsoft.com/office/officeart/2005/8/layout/hierarchy3"/>
    <dgm:cxn modelId="{44B5B529-AFAB-419F-BCE6-BD4ABF51891E}" type="presOf" srcId="{293792D4-D74C-4010-ADBF-22B8F222A58F}" destId="{FF10F886-2216-4DF8-BA58-C00B3EC4C7BA}" srcOrd="0" destOrd="0" presId="urn:microsoft.com/office/officeart/2005/8/layout/hierarchy3"/>
    <dgm:cxn modelId="{C92EBA2B-5CDE-44E6-9A56-8BBB5238AB51}" type="presOf" srcId="{140DA1B7-B6D1-46AE-AF0B-B14E5FDF6C5A}" destId="{27E6A4A7-167A-4F6E-A8E1-F0F62A6E355D}" srcOrd="1" destOrd="0" presId="urn:microsoft.com/office/officeart/2005/8/layout/hierarchy3"/>
    <dgm:cxn modelId="{E391073D-6BFA-489A-B663-120B1D603228}" srcId="{293792D4-D74C-4010-ADBF-22B8F222A58F}" destId="{96EA2F44-7111-4C9D-A887-6282F44FC8F6}" srcOrd="0" destOrd="0" parTransId="{7653D8AB-9616-4582-8313-2A56E72541EA}" sibTransId="{6B6FF949-FE88-4647-9A98-2E68D55FDF93}"/>
    <dgm:cxn modelId="{0A4B8D7D-DBB7-4153-902E-2DB5D2DCC118}" type="presOf" srcId="{96EA2F44-7111-4C9D-A887-6282F44FC8F6}" destId="{EB50A548-0E21-49E7-9B04-D0C89A1BA51E}" srcOrd="1" destOrd="0" presId="urn:microsoft.com/office/officeart/2005/8/layout/hierarchy3"/>
    <dgm:cxn modelId="{2FDB2CA6-7D22-4884-8C2D-8A7A72B48E9E}" type="presOf" srcId="{96EA2F44-7111-4C9D-A887-6282F44FC8F6}" destId="{7148CA18-0E21-4E60-B969-A6A64FF0B3A0}" srcOrd="0" destOrd="0" presId="urn:microsoft.com/office/officeart/2005/8/layout/hierarchy3"/>
    <dgm:cxn modelId="{E19923C6-F9F9-4DE6-9BEF-62DDF7F8F278}" srcId="{293792D4-D74C-4010-ADBF-22B8F222A58F}" destId="{140DA1B7-B6D1-46AE-AF0B-B14E5FDF6C5A}" srcOrd="1" destOrd="0" parTransId="{D2C985A6-A3A3-4E79-A807-50BB2A06DB72}" sibTransId="{E4392BBF-9287-4CC6-861A-FC7AC1EEDAE0}"/>
    <dgm:cxn modelId="{A792CCBD-AD7F-4972-BBBA-E80B002F58E8}" type="presParOf" srcId="{FF10F886-2216-4DF8-BA58-C00B3EC4C7BA}" destId="{CA56B620-7450-4F7C-8787-7B4009DC3CE8}" srcOrd="0" destOrd="0" presId="urn:microsoft.com/office/officeart/2005/8/layout/hierarchy3"/>
    <dgm:cxn modelId="{9226A49E-7E48-48CE-AAFF-4BE9FBF85170}" type="presParOf" srcId="{CA56B620-7450-4F7C-8787-7B4009DC3CE8}" destId="{65FB99FB-916A-4857-8DC7-B7CA9891D1B8}" srcOrd="0" destOrd="0" presId="urn:microsoft.com/office/officeart/2005/8/layout/hierarchy3"/>
    <dgm:cxn modelId="{D353F326-1466-4FB5-AAA6-AF4FC47FD7E8}" type="presParOf" srcId="{65FB99FB-916A-4857-8DC7-B7CA9891D1B8}" destId="{7148CA18-0E21-4E60-B969-A6A64FF0B3A0}" srcOrd="0" destOrd="0" presId="urn:microsoft.com/office/officeart/2005/8/layout/hierarchy3"/>
    <dgm:cxn modelId="{7959336F-BEE7-4B70-B694-26D94B472B4D}" type="presParOf" srcId="{65FB99FB-916A-4857-8DC7-B7CA9891D1B8}" destId="{EB50A548-0E21-49E7-9B04-D0C89A1BA51E}" srcOrd="1" destOrd="0" presId="urn:microsoft.com/office/officeart/2005/8/layout/hierarchy3"/>
    <dgm:cxn modelId="{D1642A61-49F5-49DC-BCF8-973CB8B96F2C}" type="presParOf" srcId="{CA56B620-7450-4F7C-8787-7B4009DC3CE8}" destId="{03E59D2F-B0C3-4158-9B34-5F79C988F0FB}" srcOrd="1" destOrd="0" presId="urn:microsoft.com/office/officeart/2005/8/layout/hierarchy3"/>
    <dgm:cxn modelId="{8FFCBF65-7C3B-43C7-A7E9-AAE080558E13}" type="presParOf" srcId="{FF10F886-2216-4DF8-BA58-C00B3EC4C7BA}" destId="{46CBEB2B-C1DF-4698-AAC1-AC6206358D36}" srcOrd="1" destOrd="0" presId="urn:microsoft.com/office/officeart/2005/8/layout/hierarchy3"/>
    <dgm:cxn modelId="{297A4083-E754-44A4-B468-062B58D8398C}" type="presParOf" srcId="{46CBEB2B-C1DF-4698-AAC1-AC6206358D36}" destId="{F6BC6FE8-E9A6-4A82-92EF-F35E023818EF}" srcOrd="0" destOrd="0" presId="urn:microsoft.com/office/officeart/2005/8/layout/hierarchy3"/>
    <dgm:cxn modelId="{1D7DCABB-A3CE-4B08-A072-7717139258C3}" type="presParOf" srcId="{F6BC6FE8-E9A6-4A82-92EF-F35E023818EF}" destId="{C51E9941-C9AE-4119-874F-C5BF613A1DBD}" srcOrd="0" destOrd="0" presId="urn:microsoft.com/office/officeart/2005/8/layout/hierarchy3"/>
    <dgm:cxn modelId="{4775901F-EA54-4501-8D48-AD0706DF7918}" type="presParOf" srcId="{F6BC6FE8-E9A6-4A82-92EF-F35E023818EF}" destId="{27E6A4A7-167A-4F6E-A8E1-F0F62A6E355D}" srcOrd="1" destOrd="0" presId="urn:microsoft.com/office/officeart/2005/8/layout/hierarchy3"/>
    <dgm:cxn modelId="{1E4E4F22-7FF2-449D-89F6-87D1D9437E58}" type="presParOf" srcId="{46CBEB2B-C1DF-4698-AAC1-AC6206358D36}" destId="{376FDF22-1737-4D46-AED0-6A3EABF9BBC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1BCE8-C4F7-4DCA-BB8C-478C481CA82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53B3E-D90F-4C67-B2F5-37CCE163FB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Success doesn’t come cheap; it comes with hard work.</a:t>
          </a:r>
          <a:endParaRPr lang="en-US"/>
        </a:p>
      </dgm:t>
    </dgm:pt>
    <dgm:pt modelId="{0397323B-C093-492A-A2E8-8B3FC2D4520B}" type="parTrans" cxnId="{3016A040-8001-4B33-B429-0BD6FAFD27B8}">
      <dgm:prSet/>
      <dgm:spPr/>
      <dgm:t>
        <a:bodyPr/>
        <a:lstStyle/>
        <a:p>
          <a:endParaRPr lang="en-US"/>
        </a:p>
      </dgm:t>
    </dgm:pt>
    <dgm:pt modelId="{3F000CCF-218B-4594-B9FF-CA3C15552113}" type="sibTrans" cxnId="{3016A040-8001-4B33-B429-0BD6FAFD27B8}">
      <dgm:prSet/>
      <dgm:spPr/>
      <dgm:t>
        <a:bodyPr/>
        <a:lstStyle/>
        <a:p>
          <a:endParaRPr lang="en-US"/>
        </a:p>
      </dgm:t>
    </dgm:pt>
    <dgm:pt modelId="{7DF2A45A-D903-481E-8EF9-2D03EF60DF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Are you willing to pay the price for success?</a:t>
          </a:r>
          <a:endParaRPr lang="en-US"/>
        </a:p>
      </dgm:t>
    </dgm:pt>
    <dgm:pt modelId="{6EA159E8-1BD1-4713-8A40-CDA85522F5C5}" type="parTrans" cxnId="{71C97AD5-8F10-4471-BBDF-75FFE676BD37}">
      <dgm:prSet/>
      <dgm:spPr/>
      <dgm:t>
        <a:bodyPr/>
        <a:lstStyle/>
        <a:p>
          <a:endParaRPr lang="en-US"/>
        </a:p>
      </dgm:t>
    </dgm:pt>
    <dgm:pt modelId="{5D7E7454-CDFF-4C7F-A1F3-6B40C7F2AC36}" type="sibTrans" cxnId="{71C97AD5-8F10-4471-BBDF-75FFE676BD37}">
      <dgm:prSet/>
      <dgm:spPr/>
      <dgm:t>
        <a:bodyPr/>
        <a:lstStyle/>
        <a:p>
          <a:endParaRPr lang="en-US"/>
        </a:p>
      </dgm:t>
    </dgm:pt>
    <dgm:pt modelId="{044F8405-C3CC-473F-8298-A90B2E61A7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 choice is yours now.</a:t>
          </a:r>
          <a:endParaRPr lang="en-US"/>
        </a:p>
      </dgm:t>
    </dgm:pt>
    <dgm:pt modelId="{AA08D046-CC8A-4F47-A061-09D269987B13}" type="parTrans" cxnId="{7A1C0267-0FB6-4D84-BC9F-73853D4CEB34}">
      <dgm:prSet/>
      <dgm:spPr/>
      <dgm:t>
        <a:bodyPr/>
        <a:lstStyle/>
        <a:p>
          <a:endParaRPr lang="en-US"/>
        </a:p>
      </dgm:t>
    </dgm:pt>
    <dgm:pt modelId="{C300F1EB-8F88-470A-AD67-7971169810BC}" type="sibTrans" cxnId="{7A1C0267-0FB6-4D84-BC9F-73853D4CEB34}">
      <dgm:prSet/>
      <dgm:spPr/>
      <dgm:t>
        <a:bodyPr/>
        <a:lstStyle/>
        <a:p>
          <a:endParaRPr lang="en-US"/>
        </a:p>
      </dgm:t>
    </dgm:pt>
    <dgm:pt modelId="{22C32EC2-C7DF-4A4C-858C-3AD4F4C937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What will it be?</a:t>
          </a:r>
          <a:endParaRPr lang="en-US"/>
        </a:p>
      </dgm:t>
    </dgm:pt>
    <dgm:pt modelId="{A4740D5E-573B-4C53-BA36-8FCB8118A975}" type="parTrans" cxnId="{1918208F-D23E-4BCE-8F73-B25743A27331}">
      <dgm:prSet/>
      <dgm:spPr/>
      <dgm:t>
        <a:bodyPr/>
        <a:lstStyle/>
        <a:p>
          <a:endParaRPr lang="en-US"/>
        </a:p>
      </dgm:t>
    </dgm:pt>
    <dgm:pt modelId="{22F6DA77-98AD-4863-9C66-C3D107F1E0DD}" type="sibTrans" cxnId="{1918208F-D23E-4BCE-8F73-B25743A27331}">
      <dgm:prSet/>
      <dgm:spPr/>
      <dgm:t>
        <a:bodyPr/>
        <a:lstStyle/>
        <a:p>
          <a:endParaRPr lang="en-US"/>
        </a:p>
      </dgm:t>
    </dgm:pt>
    <dgm:pt modelId="{B1EA6FA8-FC97-4491-A152-DF6B80E59F86}" type="pres">
      <dgm:prSet presAssocID="{5A21BCE8-C4F7-4DCA-BB8C-478C481CA82E}" presName="root" presStyleCnt="0">
        <dgm:presLayoutVars>
          <dgm:dir/>
          <dgm:resizeHandles val="exact"/>
        </dgm:presLayoutVars>
      </dgm:prSet>
      <dgm:spPr/>
    </dgm:pt>
    <dgm:pt modelId="{5DE077A8-D39B-4880-ABDC-3BC927FBFD21}" type="pres">
      <dgm:prSet presAssocID="{5B153B3E-D90F-4C67-B2F5-37CCE163FB87}" presName="compNode" presStyleCnt="0"/>
      <dgm:spPr/>
    </dgm:pt>
    <dgm:pt modelId="{95409F28-5C35-40DD-A00F-B988EC8B0C9F}" type="pres">
      <dgm:prSet presAssocID="{5B153B3E-D90F-4C67-B2F5-37CCE163FB87}" presName="bgRect" presStyleLbl="bgShp" presStyleIdx="0" presStyleCnt="4"/>
      <dgm:spPr/>
    </dgm:pt>
    <dgm:pt modelId="{7FC63FFC-8134-4F7F-B1C3-93BECBABA770}" type="pres">
      <dgm:prSet presAssocID="{5B153B3E-D90F-4C67-B2F5-37CCE163FB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647BE79-49BB-4898-89BB-647A696744C3}" type="pres">
      <dgm:prSet presAssocID="{5B153B3E-D90F-4C67-B2F5-37CCE163FB87}" presName="spaceRect" presStyleCnt="0"/>
      <dgm:spPr/>
    </dgm:pt>
    <dgm:pt modelId="{24C63FBE-03D1-42E8-ABB9-FEECE9E57679}" type="pres">
      <dgm:prSet presAssocID="{5B153B3E-D90F-4C67-B2F5-37CCE163FB87}" presName="parTx" presStyleLbl="revTx" presStyleIdx="0" presStyleCnt="4">
        <dgm:presLayoutVars>
          <dgm:chMax val="0"/>
          <dgm:chPref val="0"/>
        </dgm:presLayoutVars>
      </dgm:prSet>
      <dgm:spPr/>
    </dgm:pt>
    <dgm:pt modelId="{C0F06AD7-668F-4249-9CF0-960F21363F62}" type="pres">
      <dgm:prSet presAssocID="{3F000CCF-218B-4594-B9FF-CA3C15552113}" presName="sibTrans" presStyleCnt="0"/>
      <dgm:spPr/>
    </dgm:pt>
    <dgm:pt modelId="{1E623AF0-D996-45DA-8939-28ADA9E2ADBA}" type="pres">
      <dgm:prSet presAssocID="{7DF2A45A-D903-481E-8EF9-2D03EF60DF98}" presName="compNode" presStyleCnt="0"/>
      <dgm:spPr/>
    </dgm:pt>
    <dgm:pt modelId="{3B7D669B-A927-4DB5-A842-70C39FC4E186}" type="pres">
      <dgm:prSet presAssocID="{7DF2A45A-D903-481E-8EF9-2D03EF60DF98}" presName="bgRect" presStyleLbl="bgShp" presStyleIdx="1" presStyleCnt="4"/>
      <dgm:spPr/>
    </dgm:pt>
    <dgm:pt modelId="{4DBCE3E9-6549-4DAB-A608-A5903F0DA9AA}" type="pres">
      <dgm:prSet presAssocID="{7DF2A45A-D903-481E-8EF9-2D03EF60DF9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46A1355-0A00-4DB1-BAA0-B8A14C0B9529}" type="pres">
      <dgm:prSet presAssocID="{7DF2A45A-D903-481E-8EF9-2D03EF60DF98}" presName="spaceRect" presStyleCnt="0"/>
      <dgm:spPr/>
    </dgm:pt>
    <dgm:pt modelId="{E5D1F927-169F-4D06-9CA6-7B298850F459}" type="pres">
      <dgm:prSet presAssocID="{7DF2A45A-D903-481E-8EF9-2D03EF60DF98}" presName="parTx" presStyleLbl="revTx" presStyleIdx="1" presStyleCnt="4">
        <dgm:presLayoutVars>
          <dgm:chMax val="0"/>
          <dgm:chPref val="0"/>
        </dgm:presLayoutVars>
      </dgm:prSet>
      <dgm:spPr/>
    </dgm:pt>
    <dgm:pt modelId="{7858D23C-A324-4822-BA57-412C5F9EE382}" type="pres">
      <dgm:prSet presAssocID="{5D7E7454-CDFF-4C7F-A1F3-6B40C7F2AC36}" presName="sibTrans" presStyleCnt="0"/>
      <dgm:spPr/>
    </dgm:pt>
    <dgm:pt modelId="{C63B0435-A150-409C-9143-2BD67A420B23}" type="pres">
      <dgm:prSet presAssocID="{044F8405-C3CC-473F-8298-A90B2E61A7B7}" presName="compNode" presStyleCnt="0"/>
      <dgm:spPr/>
    </dgm:pt>
    <dgm:pt modelId="{C545A685-6559-457F-9784-FEE94641893E}" type="pres">
      <dgm:prSet presAssocID="{044F8405-C3CC-473F-8298-A90B2E61A7B7}" presName="bgRect" presStyleLbl="bgShp" presStyleIdx="2" presStyleCnt="4"/>
      <dgm:spPr/>
    </dgm:pt>
    <dgm:pt modelId="{56522C77-5BA0-4889-91D8-05C5A0588C7C}" type="pres">
      <dgm:prSet presAssocID="{044F8405-C3CC-473F-8298-A90B2E61A7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170E324-BDA7-44C2-84E7-6AD9265135D8}" type="pres">
      <dgm:prSet presAssocID="{044F8405-C3CC-473F-8298-A90B2E61A7B7}" presName="spaceRect" presStyleCnt="0"/>
      <dgm:spPr/>
    </dgm:pt>
    <dgm:pt modelId="{897253C1-870C-4F51-81E0-FC746DE15344}" type="pres">
      <dgm:prSet presAssocID="{044F8405-C3CC-473F-8298-A90B2E61A7B7}" presName="parTx" presStyleLbl="revTx" presStyleIdx="2" presStyleCnt="4">
        <dgm:presLayoutVars>
          <dgm:chMax val="0"/>
          <dgm:chPref val="0"/>
        </dgm:presLayoutVars>
      </dgm:prSet>
      <dgm:spPr/>
    </dgm:pt>
    <dgm:pt modelId="{32820F9F-7F71-48B6-B734-B50BC0F993D2}" type="pres">
      <dgm:prSet presAssocID="{C300F1EB-8F88-470A-AD67-7971169810BC}" presName="sibTrans" presStyleCnt="0"/>
      <dgm:spPr/>
    </dgm:pt>
    <dgm:pt modelId="{082341BF-2A85-4992-995F-307066C861E7}" type="pres">
      <dgm:prSet presAssocID="{22C32EC2-C7DF-4A4C-858C-3AD4F4C93714}" presName="compNode" presStyleCnt="0"/>
      <dgm:spPr/>
    </dgm:pt>
    <dgm:pt modelId="{B25E7D62-D0F0-43D8-B60D-D84113B689E6}" type="pres">
      <dgm:prSet presAssocID="{22C32EC2-C7DF-4A4C-858C-3AD4F4C93714}" presName="bgRect" presStyleLbl="bgShp" presStyleIdx="3" presStyleCnt="4"/>
      <dgm:spPr/>
    </dgm:pt>
    <dgm:pt modelId="{79149A57-E5B6-4FE5-923F-A11F1A4DF6BF}" type="pres">
      <dgm:prSet presAssocID="{22C32EC2-C7DF-4A4C-858C-3AD4F4C937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78C0354-F0D4-4731-8F09-93FFB5100C67}" type="pres">
      <dgm:prSet presAssocID="{22C32EC2-C7DF-4A4C-858C-3AD4F4C93714}" presName="spaceRect" presStyleCnt="0"/>
      <dgm:spPr/>
    </dgm:pt>
    <dgm:pt modelId="{A96F4E9D-5271-49D6-868F-883D992219D7}" type="pres">
      <dgm:prSet presAssocID="{22C32EC2-C7DF-4A4C-858C-3AD4F4C9371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F439F01-1CFC-45A7-8607-2869124F69AE}" type="presOf" srcId="{044F8405-C3CC-473F-8298-A90B2E61A7B7}" destId="{897253C1-870C-4F51-81E0-FC746DE15344}" srcOrd="0" destOrd="0" presId="urn:microsoft.com/office/officeart/2018/2/layout/IconVerticalSolidList"/>
    <dgm:cxn modelId="{926ECC12-7BE5-4468-B8A5-865326C9FA99}" type="presOf" srcId="{7DF2A45A-D903-481E-8EF9-2D03EF60DF98}" destId="{E5D1F927-169F-4D06-9CA6-7B298850F459}" srcOrd="0" destOrd="0" presId="urn:microsoft.com/office/officeart/2018/2/layout/IconVerticalSolidList"/>
    <dgm:cxn modelId="{3016A040-8001-4B33-B429-0BD6FAFD27B8}" srcId="{5A21BCE8-C4F7-4DCA-BB8C-478C481CA82E}" destId="{5B153B3E-D90F-4C67-B2F5-37CCE163FB87}" srcOrd="0" destOrd="0" parTransId="{0397323B-C093-492A-A2E8-8B3FC2D4520B}" sibTransId="{3F000CCF-218B-4594-B9FF-CA3C15552113}"/>
    <dgm:cxn modelId="{7A1C0267-0FB6-4D84-BC9F-73853D4CEB34}" srcId="{5A21BCE8-C4F7-4DCA-BB8C-478C481CA82E}" destId="{044F8405-C3CC-473F-8298-A90B2E61A7B7}" srcOrd="2" destOrd="0" parTransId="{AA08D046-CC8A-4F47-A061-09D269987B13}" sibTransId="{C300F1EB-8F88-470A-AD67-7971169810BC}"/>
    <dgm:cxn modelId="{59B5D384-050A-4CED-9F52-32D87DE8A549}" type="presOf" srcId="{5A21BCE8-C4F7-4DCA-BB8C-478C481CA82E}" destId="{B1EA6FA8-FC97-4491-A152-DF6B80E59F86}" srcOrd="0" destOrd="0" presId="urn:microsoft.com/office/officeart/2018/2/layout/IconVerticalSolidList"/>
    <dgm:cxn modelId="{B444958B-B6DD-48C8-B192-7A7A7AC8D3D3}" type="presOf" srcId="{5B153B3E-D90F-4C67-B2F5-37CCE163FB87}" destId="{24C63FBE-03D1-42E8-ABB9-FEECE9E57679}" srcOrd="0" destOrd="0" presId="urn:microsoft.com/office/officeart/2018/2/layout/IconVerticalSolidList"/>
    <dgm:cxn modelId="{1918208F-D23E-4BCE-8F73-B25743A27331}" srcId="{5A21BCE8-C4F7-4DCA-BB8C-478C481CA82E}" destId="{22C32EC2-C7DF-4A4C-858C-3AD4F4C93714}" srcOrd="3" destOrd="0" parTransId="{A4740D5E-573B-4C53-BA36-8FCB8118A975}" sibTransId="{22F6DA77-98AD-4863-9C66-C3D107F1E0DD}"/>
    <dgm:cxn modelId="{580D73D3-447F-478D-AC8F-6506CF58852D}" type="presOf" srcId="{22C32EC2-C7DF-4A4C-858C-3AD4F4C93714}" destId="{A96F4E9D-5271-49D6-868F-883D992219D7}" srcOrd="0" destOrd="0" presId="urn:microsoft.com/office/officeart/2018/2/layout/IconVerticalSolidList"/>
    <dgm:cxn modelId="{71C97AD5-8F10-4471-BBDF-75FFE676BD37}" srcId="{5A21BCE8-C4F7-4DCA-BB8C-478C481CA82E}" destId="{7DF2A45A-D903-481E-8EF9-2D03EF60DF98}" srcOrd="1" destOrd="0" parTransId="{6EA159E8-1BD1-4713-8A40-CDA85522F5C5}" sibTransId="{5D7E7454-CDFF-4C7F-A1F3-6B40C7F2AC36}"/>
    <dgm:cxn modelId="{08B8639E-2385-4718-83ED-E00DACE187AC}" type="presParOf" srcId="{B1EA6FA8-FC97-4491-A152-DF6B80E59F86}" destId="{5DE077A8-D39B-4880-ABDC-3BC927FBFD21}" srcOrd="0" destOrd="0" presId="urn:microsoft.com/office/officeart/2018/2/layout/IconVerticalSolidList"/>
    <dgm:cxn modelId="{27CA9744-E684-48D9-AFC7-48C08FDEC326}" type="presParOf" srcId="{5DE077A8-D39B-4880-ABDC-3BC927FBFD21}" destId="{95409F28-5C35-40DD-A00F-B988EC8B0C9F}" srcOrd="0" destOrd="0" presId="urn:microsoft.com/office/officeart/2018/2/layout/IconVerticalSolidList"/>
    <dgm:cxn modelId="{234C986B-8705-491E-ABFF-B71AF415EDBF}" type="presParOf" srcId="{5DE077A8-D39B-4880-ABDC-3BC927FBFD21}" destId="{7FC63FFC-8134-4F7F-B1C3-93BECBABA770}" srcOrd="1" destOrd="0" presId="urn:microsoft.com/office/officeart/2018/2/layout/IconVerticalSolidList"/>
    <dgm:cxn modelId="{9E404430-0869-411E-8543-139049236779}" type="presParOf" srcId="{5DE077A8-D39B-4880-ABDC-3BC927FBFD21}" destId="{7647BE79-49BB-4898-89BB-647A696744C3}" srcOrd="2" destOrd="0" presId="urn:microsoft.com/office/officeart/2018/2/layout/IconVerticalSolidList"/>
    <dgm:cxn modelId="{3B4C85EC-92B2-44E9-8A18-CEA3E9C6A280}" type="presParOf" srcId="{5DE077A8-D39B-4880-ABDC-3BC927FBFD21}" destId="{24C63FBE-03D1-42E8-ABB9-FEECE9E57679}" srcOrd="3" destOrd="0" presId="urn:microsoft.com/office/officeart/2018/2/layout/IconVerticalSolidList"/>
    <dgm:cxn modelId="{25659C88-8BF4-4365-B77C-55688A0A267A}" type="presParOf" srcId="{B1EA6FA8-FC97-4491-A152-DF6B80E59F86}" destId="{C0F06AD7-668F-4249-9CF0-960F21363F62}" srcOrd="1" destOrd="0" presId="urn:microsoft.com/office/officeart/2018/2/layout/IconVerticalSolidList"/>
    <dgm:cxn modelId="{090D33FF-D019-4997-B377-42B00EEF651D}" type="presParOf" srcId="{B1EA6FA8-FC97-4491-A152-DF6B80E59F86}" destId="{1E623AF0-D996-45DA-8939-28ADA9E2ADBA}" srcOrd="2" destOrd="0" presId="urn:microsoft.com/office/officeart/2018/2/layout/IconVerticalSolidList"/>
    <dgm:cxn modelId="{C45B397D-69F0-4C0A-B11D-A1C43E7A8C64}" type="presParOf" srcId="{1E623AF0-D996-45DA-8939-28ADA9E2ADBA}" destId="{3B7D669B-A927-4DB5-A842-70C39FC4E186}" srcOrd="0" destOrd="0" presId="urn:microsoft.com/office/officeart/2018/2/layout/IconVerticalSolidList"/>
    <dgm:cxn modelId="{E09E13FE-70B4-43D4-8E5B-89D266F2C9B5}" type="presParOf" srcId="{1E623AF0-D996-45DA-8939-28ADA9E2ADBA}" destId="{4DBCE3E9-6549-4DAB-A608-A5903F0DA9AA}" srcOrd="1" destOrd="0" presId="urn:microsoft.com/office/officeart/2018/2/layout/IconVerticalSolidList"/>
    <dgm:cxn modelId="{19D2C382-0E98-4E48-9E2E-77599E41AF04}" type="presParOf" srcId="{1E623AF0-D996-45DA-8939-28ADA9E2ADBA}" destId="{946A1355-0A00-4DB1-BAA0-B8A14C0B9529}" srcOrd="2" destOrd="0" presId="urn:microsoft.com/office/officeart/2018/2/layout/IconVerticalSolidList"/>
    <dgm:cxn modelId="{014C7631-1148-4B1F-A7C2-540922000DAD}" type="presParOf" srcId="{1E623AF0-D996-45DA-8939-28ADA9E2ADBA}" destId="{E5D1F927-169F-4D06-9CA6-7B298850F459}" srcOrd="3" destOrd="0" presId="urn:microsoft.com/office/officeart/2018/2/layout/IconVerticalSolidList"/>
    <dgm:cxn modelId="{449EC423-22C6-4411-BA63-82E51FEEE13D}" type="presParOf" srcId="{B1EA6FA8-FC97-4491-A152-DF6B80E59F86}" destId="{7858D23C-A324-4822-BA57-412C5F9EE382}" srcOrd="3" destOrd="0" presId="urn:microsoft.com/office/officeart/2018/2/layout/IconVerticalSolidList"/>
    <dgm:cxn modelId="{B1E7D256-0C37-44DA-B603-AECB8D3EC733}" type="presParOf" srcId="{B1EA6FA8-FC97-4491-A152-DF6B80E59F86}" destId="{C63B0435-A150-409C-9143-2BD67A420B23}" srcOrd="4" destOrd="0" presId="urn:microsoft.com/office/officeart/2018/2/layout/IconVerticalSolidList"/>
    <dgm:cxn modelId="{D86646BA-CE35-4F5E-9493-6D8A1902833D}" type="presParOf" srcId="{C63B0435-A150-409C-9143-2BD67A420B23}" destId="{C545A685-6559-457F-9784-FEE94641893E}" srcOrd="0" destOrd="0" presId="urn:microsoft.com/office/officeart/2018/2/layout/IconVerticalSolidList"/>
    <dgm:cxn modelId="{532EE7F4-0724-4C23-8C1D-089407716AC9}" type="presParOf" srcId="{C63B0435-A150-409C-9143-2BD67A420B23}" destId="{56522C77-5BA0-4889-91D8-05C5A0588C7C}" srcOrd="1" destOrd="0" presId="urn:microsoft.com/office/officeart/2018/2/layout/IconVerticalSolidList"/>
    <dgm:cxn modelId="{70D14060-2A7B-4BEE-84A9-430D6EECDB18}" type="presParOf" srcId="{C63B0435-A150-409C-9143-2BD67A420B23}" destId="{6170E324-BDA7-44C2-84E7-6AD9265135D8}" srcOrd="2" destOrd="0" presId="urn:microsoft.com/office/officeart/2018/2/layout/IconVerticalSolidList"/>
    <dgm:cxn modelId="{0246A190-736D-4B78-9308-2C7961F7D425}" type="presParOf" srcId="{C63B0435-A150-409C-9143-2BD67A420B23}" destId="{897253C1-870C-4F51-81E0-FC746DE15344}" srcOrd="3" destOrd="0" presId="urn:microsoft.com/office/officeart/2018/2/layout/IconVerticalSolidList"/>
    <dgm:cxn modelId="{B3E65A94-D0F4-44C8-B533-97D38455A132}" type="presParOf" srcId="{B1EA6FA8-FC97-4491-A152-DF6B80E59F86}" destId="{32820F9F-7F71-48B6-B734-B50BC0F993D2}" srcOrd="5" destOrd="0" presId="urn:microsoft.com/office/officeart/2018/2/layout/IconVerticalSolidList"/>
    <dgm:cxn modelId="{775D896C-5DE7-4D56-9A13-84136B114404}" type="presParOf" srcId="{B1EA6FA8-FC97-4491-A152-DF6B80E59F86}" destId="{082341BF-2A85-4992-995F-307066C861E7}" srcOrd="6" destOrd="0" presId="urn:microsoft.com/office/officeart/2018/2/layout/IconVerticalSolidList"/>
    <dgm:cxn modelId="{D5DC99D0-51DD-4708-A200-EB8E9E75B967}" type="presParOf" srcId="{082341BF-2A85-4992-995F-307066C861E7}" destId="{B25E7D62-D0F0-43D8-B60D-D84113B689E6}" srcOrd="0" destOrd="0" presId="urn:microsoft.com/office/officeart/2018/2/layout/IconVerticalSolidList"/>
    <dgm:cxn modelId="{1963B13A-8181-4FC3-BCD7-2A31162BA856}" type="presParOf" srcId="{082341BF-2A85-4992-995F-307066C861E7}" destId="{79149A57-E5B6-4FE5-923F-A11F1A4DF6BF}" srcOrd="1" destOrd="0" presId="urn:microsoft.com/office/officeart/2018/2/layout/IconVerticalSolidList"/>
    <dgm:cxn modelId="{49501E0E-90D3-4461-A244-2EFF07AB3774}" type="presParOf" srcId="{082341BF-2A85-4992-995F-307066C861E7}" destId="{578C0354-F0D4-4731-8F09-93FFB5100C67}" srcOrd="2" destOrd="0" presId="urn:microsoft.com/office/officeart/2018/2/layout/IconVerticalSolidList"/>
    <dgm:cxn modelId="{9867AEDA-2E4B-4824-B34B-95B2BEB9CADE}" type="presParOf" srcId="{082341BF-2A85-4992-995F-307066C861E7}" destId="{A96F4E9D-5271-49D6-868F-883D992219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2896B-AA14-465A-A01C-452413924715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B8A4DA-DB35-4FA8-8169-44AB803080E9}">
      <dgm:prSet/>
      <dgm:spPr/>
      <dgm:t>
        <a:bodyPr/>
        <a:lstStyle/>
        <a:p>
          <a:r>
            <a:rPr lang="en-GB" b="1" dirty="0"/>
            <a:t>Coach Sandra Ihenacho</a:t>
          </a:r>
        </a:p>
        <a:p>
          <a:r>
            <a:rPr lang="en-GB" b="1" dirty="0"/>
            <a:t>aka The Oracle</a:t>
          </a:r>
          <a:endParaRPr lang="en-US" dirty="0"/>
        </a:p>
      </dgm:t>
    </dgm:pt>
    <dgm:pt modelId="{602B2FF8-F0EA-44CC-8E0F-DFE34E6534DD}" type="parTrans" cxnId="{4986D4A7-F41B-4F2C-A79C-7C344A1EAC0F}">
      <dgm:prSet/>
      <dgm:spPr/>
      <dgm:t>
        <a:bodyPr/>
        <a:lstStyle/>
        <a:p>
          <a:endParaRPr lang="en-US"/>
        </a:p>
      </dgm:t>
    </dgm:pt>
    <dgm:pt modelId="{8A7FE817-12BB-48EB-8BF4-313D3FCE2F12}" type="sibTrans" cxnId="{4986D4A7-F41B-4F2C-A79C-7C344A1EAC0F}">
      <dgm:prSet/>
      <dgm:spPr/>
      <dgm:t>
        <a:bodyPr/>
        <a:lstStyle/>
        <a:p>
          <a:endParaRPr lang="en-US"/>
        </a:p>
      </dgm:t>
    </dgm:pt>
    <dgm:pt modelId="{C79CD159-3BF9-4458-ABA1-E8458A24C0AE}">
      <dgm:prSet/>
      <dgm:spPr/>
      <dgm:t>
        <a:bodyPr/>
        <a:lstStyle/>
        <a:p>
          <a:r>
            <a:rPr lang="en-GB" b="1"/>
            <a:t>+234 8096691953</a:t>
          </a:r>
          <a:endParaRPr lang="en-US"/>
        </a:p>
      </dgm:t>
    </dgm:pt>
    <dgm:pt modelId="{46CB4053-7B4B-4879-8CF5-65B27D060EDD}" type="parTrans" cxnId="{4CAF1F55-CB23-4C68-B87F-7375319B80FC}">
      <dgm:prSet/>
      <dgm:spPr/>
      <dgm:t>
        <a:bodyPr/>
        <a:lstStyle/>
        <a:p>
          <a:endParaRPr lang="en-US"/>
        </a:p>
      </dgm:t>
    </dgm:pt>
    <dgm:pt modelId="{F2643708-F490-46BA-A324-9793CE5E5000}" type="sibTrans" cxnId="{4CAF1F55-CB23-4C68-B87F-7375319B80FC}">
      <dgm:prSet/>
      <dgm:spPr/>
      <dgm:t>
        <a:bodyPr/>
        <a:lstStyle/>
        <a:p>
          <a:endParaRPr lang="en-US"/>
        </a:p>
      </dgm:t>
    </dgm:pt>
    <dgm:pt modelId="{34EBDE8F-8A78-4023-BEE2-EC8F708CD4AB}">
      <dgm:prSet/>
      <dgm:spPr/>
      <dgm:t>
        <a:bodyPr/>
        <a:lstStyle/>
        <a:p>
          <a:r>
            <a:rPr lang="en-GB" b="1"/>
            <a:t>sandraihenacho@gmail.com</a:t>
          </a:r>
          <a:endParaRPr lang="en-US"/>
        </a:p>
      </dgm:t>
    </dgm:pt>
    <dgm:pt modelId="{316CCE3F-75BD-40D7-810E-AC73606DD9ED}" type="parTrans" cxnId="{02DC345E-2BA5-4AD6-B15B-79DEA33560EF}">
      <dgm:prSet/>
      <dgm:spPr/>
      <dgm:t>
        <a:bodyPr/>
        <a:lstStyle/>
        <a:p>
          <a:endParaRPr lang="en-US"/>
        </a:p>
      </dgm:t>
    </dgm:pt>
    <dgm:pt modelId="{33CE61A0-B572-43A2-9316-45C2BBA50EF7}" type="sibTrans" cxnId="{02DC345E-2BA5-4AD6-B15B-79DEA33560EF}">
      <dgm:prSet/>
      <dgm:spPr/>
      <dgm:t>
        <a:bodyPr/>
        <a:lstStyle/>
        <a:p>
          <a:endParaRPr lang="en-US"/>
        </a:p>
      </dgm:t>
    </dgm:pt>
    <dgm:pt modelId="{141F8E84-3CFF-4DD2-9DE3-97E45CA8A178}">
      <dgm:prSet/>
      <dgm:spPr/>
      <dgm:t>
        <a:bodyPr/>
        <a:lstStyle/>
        <a:p>
          <a:r>
            <a:rPr lang="en-GB" b="1" dirty="0"/>
            <a:t>Twitter: @oraclesandra</a:t>
          </a:r>
          <a:endParaRPr lang="en-US" dirty="0"/>
        </a:p>
      </dgm:t>
    </dgm:pt>
    <dgm:pt modelId="{0CC12F1B-F844-40E6-A11B-8F4F8E5D62EF}" type="parTrans" cxnId="{C98A5BA1-14AD-4400-887C-0EB624C279E8}">
      <dgm:prSet/>
      <dgm:spPr/>
      <dgm:t>
        <a:bodyPr/>
        <a:lstStyle/>
        <a:p>
          <a:endParaRPr lang="en-US"/>
        </a:p>
      </dgm:t>
    </dgm:pt>
    <dgm:pt modelId="{1D82B1B6-683F-4E48-A16B-AFAE89229396}" type="sibTrans" cxnId="{C98A5BA1-14AD-4400-887C-0EB624C279E8}">
      <dgm:prSet/>
      <dgm:spPr/>
      <dgm:t>
        <a:bodyPr/>
        <a:lstStyle/>
        <a:p>
          <a:endParaRPr lang="en-US"/>
        </a:p>
      </dgm:t>
    </dgm:pt>
    <dgm:pt modelId="{6235CB7B-A513-459D-A26A-22F16C92B3AD}">
      <dgm:prSet/>
      <dgm:spPr/>
      <dgm:t>
        <a:bodyPr/>
        <a:lstStyle/>
        <a:p>
          <a:r>
            <a:rPr lang="en-GB" b="1" dirty="0"/>
            <a:t>Instagram: @sandra4_oracle</a:t>
          </a:r>
          <a:endParaRPr lang="en-US" dirty="0"/>
        </a:p>
      </dgm:t>
    </dgm:pt>
    <dgm:pt modelId="{A22B230B-50EC-4C95-9F87-BED6B53EC114}" type="parTrans" cxnId="{3A5C50E0-5AC4-4A67-90D5-EFFC672BCF78}">
      <dgm:prSet/>
      <dgm:spPr/>
      <dgm:t>
        <a:bodyPr/>
        <a:lstStyle/>
        <a:p>
          <a:endParaRPr lang="en-US"/>
        </a:p>
      </dgm:t>
    </dgm:pt>
    <dgm:pt modelId="{CEDE7543-2E78-4A51-84CC-CF18F88B5A5C}" type="sibTrans" cxnId="{3A5C50E0-5AC4-4A67-90D5-EFFC672BCF78}">
      <dgm:prSet/>
      <dgm:spPr/>
      <dgm:t>
        <a:bodyPr/>
        <a:lstStyle/>
        <a:p>
          <a:endParaRPr lang="en-US"/>
        </a:p>
      </dgm:t>
    </dgm:pt>
    <dgm:pt modelId="{1C642F80-9407-4990-B9CD-62A545CAF994}">
      <dgm:prSet/>
      <dgm:spPr/>
      <dgm:t>
        <a:bodyPr/>
        <a:lstStyle/>
        <a:p>
          <a:r>
            <a:rPr lang="en-GB" b="1" dirty="0"/>
            <a:t>LinkedIn: Sandra Ihenacho</a:t>
          </a:r>
          <a:endParaRPr lang="en-US" dirty="0"/>
        </a:p>
      </dgm:t>
    </dgm:pt>
    <dgm:pt modelId="{819AA2CF-B104-4D1D-9B39-D64122902E97}" type="parTrans" cxnId="{504998F5-E300-42DE-A1DF-DA778FD21BB1}">
      <dgm:prSet/>
      <dgm:spPr/>
      <dgm:t>
        <a:bodyPr/>
        <a:lstStyle/>
        <a:p>
          <a:endParaRPr lang="en-US"/>
        </a:p>
      </dgm:t>
    </dgm:pt>
    <dgm:pt modelId="{B7ED4B7E-402E-49CE-BA05-5EDA19A827BD}" type="sibTrans" cxnId="{504998F5-E300-42DE-A1DF-DA778FD21BB1}">
      <dgm:prSet/>
      <dgm:spPr/>
      <dgm:t>
        <a:bodyPr/>
        <a:lstStyle/>
        <a:p>
          <a:endParaRPr lang="en-US"/>
        </a:p>
      </dgm:t>
    </dgm:pt>
    <dgm:pt modelId="{47B42AD6-A5EB-47CB-8732-3ABF93818773}" type="pres">
      <dgm:prSet presAssocID="{8722896B-AA14-465A-A01C-452413924715}" presName="vert0" presStyleCnt="0">
        <dgm:presLayoutVars>
          <dgm:dir/>
          <dgm:animOne val="branch"/>
          <dgm:animLvl val="lvl"/>
        </dgm:presLayoutVars>
      </dgm:prSet>
      <dgm:spPr/>
    </dgm:pt>
    <dgm:pt modelId="{4472F732-5A52-47DB-BBFC-1895FC3BD6B9}" type="pres">
      <dgm:prSet presAssocID="{BBB8A4DA-DB35-4FA8-8169-44AB803080E9}" presName="thickLine" presStyleLbl="alignNode1" presStyleIdx="0" presStyleCnt="6"/>
      <dgm:spPr/>
    </dgm:pt>
    <dgm:pt modelId="{86D4809D-9FC6-4025-98EE-E5129C5F9A6F}" type="pres">
      <dgm:prSet presAssocID="{BBB8A4DA-DB35-4FA8-8169-44AB803080E9}" presName="horz1" presStyleCnt="0"/>
      <dgm:spPr/>
    </dgm:pt>
    <dgm:pt modelId="{C05A2D10-9EB9-486A-A6EF-B7C308E335EA}" type="pres">
      <dgm:prSet presAssocID="{BBB8A4DA-DB35-4FA8-8169-44AB803080E9}" presName="tx1" presStyleLbl="revTx" presStyleIdx="0" presStyleCnt="6"/>
      <dgm:spPr/>
    </dgm:pt>
    <dgm:pt modelId="{05192EF1-5D4D-4AA4-99CB-7B168FCCB0C7}" type="pres">
      <dgm:prSet presAssocID="{BBB8A4DA-DB35-4FA8-8169-44AB803080E9}" presName="vert1" presStyleCnt="0"/>
      <dgm:spPr/>
    </dgm:pt>
    <dgm:pt modelId="{EF7EBCBD-1815-4B6C-B74C-AE1AA208DBDA}" type="pres">
      <dgm:prSet presAssocID="{C79CD159-3BF9-4458-ABA1-E8458A24C0AE}" presName="thickLine" presStyleLbl="alignNode1" presStyleIdx="1" presStyleCnt="6"/>
      <dgm:spPr/>
    </dgm:pt>
    <dgm:pt modelId="{13E38A01-E3EA-4924-98B4-DF70728B9D61}" type="pres">
      <dgm:prSet presAssocID="{C79CD159-3BF9-4458-ABA1-E8458A24C0AE}" presName="horz1" presStyleCnt="0"/>
      <dgm:spPr/>
    </dgm:pt>
    <dgm:pt modelId="{064C5C5A-EC77-434C-A69A-6D1360CEC860}" type="pres">
      <dgm:prSet presAssocID="{C79CD159-3BF9-4458-ABA1-E8458A24C0AE}" presName="tx1" presStyleLbl="revTx" presStyleIdx="1" presStyleCnt="6"/>
      <dgm:spPr/>
    </dgm:pt>
    <dgm:pt modelId="{1405FDB1-6CEB-4BEA-999F-CE6925C551B1}" type="pres">
      <dgm:prSet presAssocID="{C79CD159-3BF9-4458-ABA1-E8458A24C0AE}" presName="vert1" presStyleCnt="0"/>
      <dgm:spPr/>
    </dgm:pt>
    <dgm:pt modelId="{69C0416E-3C64-41DA-9725-CA078B2B2DCD}" type="pres">
      <dgm:prSet presAssocID="{34EBDE8F-8A78-4023-BEE2-EC8F708CD4AB}" presName="thickLine" presStyleLbl="alignNode1" presStyleIdx="2" presStyleCnt="6"/>
      <dgm:spPr/>
    </dgm:pt>
    <dgm:pt modelId="{CA8F0AEE-455A-48C5-ACE4-9F7829BC8B24}" type="pres">
      <dgm:prSet presAssocID="{34EBDE8F-8A78-4023-BEE2-EC8F708CD4AB}" presName="horz1" presStyleCnt="0"/>
      <dgm:spPr/>
    </dgm:pt>
    <dgm:pt modelId="{40A3BAA4-AFA2-47D1-B369-2C21FC4C8702}" type="pres">
      <dgm:prSet presAssocID="{34EBDE8F-8A78-4023-BEE2-EC8F708CD4AB}" presName="tx1" presStyleLbl="revTx" presStyleIdx="2" presStyleCnt="6"/>
      <dgm:spPr/>
    </dgm:pt>
    <dgm:pt modelId="{FA4BA71A-4B8F-4EF3-B7E2-7D7D55E85310}" type="pres">
      <dgm:prSet presAssocID="{34EBDE8F-8A78-4023-BEE2-EC8F708CD4AB}" presName="vert1" presStyleCnt="0"/>
      <dgm:spPr/>
    </dgm:pt>
    <dgm:pt modelId="{94C425E8-AA31-41FE-9824-3876642B2D28}" type="pres">
      <dgm:prSet presAssocID="{141F8E84-3CFF-4DD2-9DE3-97E45CA8A178}" presName="thickLine" presStyleLbl="alignNode1" presStyleIdx="3" presStyleCnt="6"/>
      <dgm:spPr/>
    </dgm:pt>
    <dgm:pt modelId="{D4E02B5F-F925-4C32-A31F-2AE31B8AE5E4}" type="pres">
      <dgm:prSet presAssocID="{141F8E84-3CFF-4DD2-9DE3-97E45CA8A178}" presName="horz1" presStyleCnt="0"/>
      <dgm:spPr/>
    </dgm:pt>
    <dgm:pt modelId="{7F264C6C-A28E-450C-A769-71CF8C11DDDC}" type="pres">
      <dgm:prSet presAssocID="{141F8E84-3CFF-4DD2-9DE3-97E45CA8A178}" presName="tx1" presStyleLbl="revTx" presStyleIdx="3" presStyleCnt="6"/>
      <dgm:spPr/>
    </dgm:pt>
    <dgm:pt modelId="{315E0F0F-CD9C-4AB0-8352-F59D38B6A243}" type="pres">
      <dgm:prSet presAssocID="{141F8E84-3CFF-4DD2-9DE3-97E45CA8A178}" presName="vert1" presStyleCnt="0"/>
      <dgm:spPr/>
    </dgm:pt>
    <dgm:pt modelId="{3F5627DB-001C-4E3D-90D5-253C42C7D538}" type="pres">
      <dgm:prSet presAssocID="{6235CB7B-A513-459D-A26A-22F16C92B3AD}" presName="thickLine" presStyleLbl="alignNode1" presStyleIdx="4" presStyleCnt="6"/>
      <dgm:spPr/>
    </dgm:pt>
    <dgm:pt modelId="{93B7337E-6EC7-4B72-BA87-29DBCD8CC2B1}" type="pres">
      <dgm:prSet presAssocID="{6235CB7B-A513-459D-A26A-22F16C92B3AD}" presName="horz1" presStyleCnt="0"/>
      <dgm:spPr/>
    </dgm:pt>
    <dgm:pt modelId="{EA3DAE96-3AD8-4B5A-805F-E0D18C0DBAE2}" type="pres">
      <dgm:prSet presAssocID="{6235CB7B-A513-459D-A26A-22F16C92B3AD}" presName="tx1" presStyleLbl="revTx" presStyleIdx="4" presStyleCnt="6"/>
      <dgm:spPr/>
    </dgm:pt>
    <dgm:pt modelId="{8E822F27-01D5-4D03-9F78-1660190F4988}" type="pres">
      <dgm:prSet presAssocID="{6235CB7B-A513-459D-A26A-22F16C92B3AD}" presName="vert1" presStyleCnt="0"/>
      <dgm:spPr/>
    </dgm:pt>
    <dgm:pt modelId="{0CD7EB1D-8733-4D88-B4F6-3BCD88DA769F}" type="pres">
      <dgm:prSet presAssocID="{1C642F80-9407-4990-B9CD-62A545CAF994}" presName="thickLine" presStyleLbl="alignNode1" presStyleIdx="5" presStyleCnt="6"/>
      <dgm:spPr/>
    </dgm:pt>
    <dgm:pt modelId="{5A650489-995B-4A4F-808D-04FB84EBEADD}" type="pres">
      <dgm:prSet presAssocID="{1C642F80-9407-4990-B9CD-62A545CAF994}" presName="horz1" presStyleCnt="0"/>
      <dgm:spPr/>
    </dgm:pt>
    <dgm:pt modelId="{C5F924CF-6AEB-4AAF-AC28-6FAF502CD37A}" type="pres">
      <dgm:prSet presAssocID="{1C642F80-9407-4990-B9CD-62A545CAF994}" presName="tx1" presStyleLbl="revTx" presStyleIdx="5" presStyleCnt="6"/>
      <dgm:spPr/>
    </dgm:pt>
    <dgm:pt modelId="{E289D150-5129-44D1-AF77-910D705F942D}" type="pres">
      <dgm:prSet presAssocID="{1C642F80-9407-4990-B9CD-62A545CAF994}" presName="vert1" presStyleCnt="0"/>
      <dgm:spPr/>
    </dgm:pt>
  </dgm:ptLst>
  <dgm:cxnLst>
    <dgm:cxn modelId="{479B450F-ED9E-4955-99A7-3212A839E91A}" type="presOf" srcId="{34EBDE8F-8A78-4023-BEE2-EC8F708CD4AB}" destId="{40A3BAA4-AFA2-47D1-B369-2C21FC4C8702}" srcOrd="0" destOrd="0" presId="urn:microsoft.com/office/officeart/2008/layout/LinedList"/>
    <dgm:cxn modelId="{4D4A831B-5877-4A82-9329-724226A71CB5}" type="presOf" srcId="{C79CD159-3BF9-4458-ABA1-E8458A24C0AE}" destId="{064C5C5A-EC77-434C-A69A-6D1360CEC860}" srcOrd="0" destOrd="0" presId="urn:microsoft.com/office/officeart/2008/layout/LinedList"/>
    <dgm:cxn modelId="{02DC345E-2BA5-4AD6-B15B-79DEA33560EF}" srcId="{8722896B-AA14-465A-A01C-452413924715}" destId="{34EBDE8F-8A78-4023-BEE2-EC8F708CD4AB}" srcOrd="2" destOrd="0" parTransId="{316CCE3F-75BD-40D7-810E-AC73606DD9ED}" sibTransId="{33CE61A0-B572-43A2-9316-45C2BBA50EF7}"/>
    <dgm:cxn modelId="{F79F3D6E-C2FC-4786-B1D0-E43D88EF4C5E}" type="presOf" srcId="{141F8E84-3CFF-4DD2-9DE3-97E45CA8A178}" destId="{7F264C6C-A28E-450C-A769-71CF8C11DDDC}" srcOrd="0" destOrd="0" presId="urn:microsoft.com/office/officeart/2008/layout/LinedList"/>
    <dgm:cxn modelId="{4CAF1F55-CB23-4C68-B87F-7375319B80FC}" srcId="{8722896B-AA14-465A-A01C-452413924715}" destId="{C79CD159-3BF9-4458-ABA1-E8458A24C0AE}" srcOrd="1" destOrd="0" parTransId="{46CB4053-7B4B-4879-8CF5-65B27D060EDD}" sibTransId="{F2643708-F490-46BA-A324-9793CE5E5000}"/>
    <dgm:cxn modelId="{3A017A8A-9C19-44FF-B0C1-D1B78D06C206}" type="presOf" srcId="{6235CB7B-A513-459D-A26A-22F16C92B3AD}" destId="{EA3DAE96-3AD8-4B5A-805F-E0D18C0DBAE2}" srcOrd="0" destOrd="0" presId="urn:microsoft.com/office/officeart/2008/layout/LinedList"/>
    <dgm:cxn modelId="{C98A5BA1-14AD-4400-887C-0EB624C279E8}" srcId="{8722896B-AA14-465A-A01C-452413924715}" destId="{141F8E84-3CFF-4DD2-9DE3-97E45CA8A178}" srcOrd="3" destOrd="0" parTransId="{0CC12F1B-F844-40E6-A11B-8F4F8E5D62EF}" sibTransId="{1D82B1B6-683F-4E48-A16B-AFAE89229396}"/>
    <dgm:cxn modelId="{4986D4A7-F41B-4F2C-A79C-7C344A1EAC0F}" srcId="{8722896B-AA14-465A-A01C-452413924715}" destId="{BBB8A4DA-DB35-4FA8-8169-44AB803080E9}" srcOrd="0" destOrd="0" parTransId="{602B2FF8-F0EA-44CC-8E0F-DFE34E6534DD}" sibTransId="{8A7FE817-12BB-48EB-8BF4-313D3FCE2F12}"/>
    <dgm:cxn modelId="{F54906AA-5360-47EC-A850-95A9AA9D3854}" type="presOf" srcId="{BBB8A4DA-DB35-4FA8-8169-44AB803080E9}" destId="{C05A2D10-9EB9-486A-A6EF-B7C308E335EA}" srcOrd="0" destOrd="0" presId="urn:microsoft.com/office/officeart/2008/layout/LinedList"/>
    <dgm:cxn modelId="{B472C1CB-1E5A-46E0-B665-7988CB6DDEBC}" type="presOf" srcId="{1C642F80-9407-4990-B9CD-62A545CAF994}" destId="{C5F924CF-6AEB-4AAF-AC28-6FAF502CD37A}" srcOrd="0" destOrd="0" presId="urn:microsoft.com/office/officeart/2008/layout/LinedList"/>
    <dgm:cxn modelId="{3A5C50E0-5AC4-4A67-90D5-EFFC672BCF78}" srcId="{8722896B-AA14-465A-A01C-452413924715}" destId="{6235CB7B-A513-459D-A26A-22F16C92B3AD}" srcOrd="4" destOrd="0" parTransId="{A22B230B-50EC-4C95-9F87-BED6B53EC114}" sibTransId="{CEDE7543-2E78-4A51-84CC-CF18F88B5A5C}"/>
    <dgm:cxn modelId="{504998F5-E300-42DE-A1DF-DA778FD21BB1}" srcId="{8722896B-AA14-465A-A01C-452413924715}" destId="{1C642F80-9407-4990-B9CD-62A545CAF994}" srcOrd="5" destOrd="0" parTransId="{819AA2CF-B104-4D1D-9B39-D64122902E97}" sibTransId="{B7ED4B7E-402E-49CE-BA05-5EDA19A827BD}"/>
    <dgm:cxn modelId="{F30295F6-C72F-46DF-979C-A1EC6A6C55BA}" type="presOf" srcId="{8722896B-AA14-465A-A01C-452413924715}" destId="{47B42AD6-A5EB-47CB-8732-3ABF93818773}" srcOrd="0" destOrd="0" presId="urn:microsoft.com/office/officeart/2008/layout/LinedList"/>
    <dgm:cxn modelId="{3F1DE176-C6AB-49A8-9658-BB1EECF37D94}" type="presParOf" srcId="{47B42AD6-A5EB-47CB-8732-3ABF93818773}" destId="{4472F732-5A52-47DB-BBFC-1895FC3BD6B9}" srcOrd="0" destOrd="0" presId="urn:microsoft.com/office/officeart/2008/layout/LinedList"/>
    <dgm:cxn modelId="{B837E4C9-735D-485E-9FC3-2D8C08A8E916}" type="presParOf" srcId="{47B42AD6-A5EB-47CB-8732-3ABF93818773}" destId="{86D4809D-9FC6-4025-98EE-E5129C5F9A6F}" srcOrd="1" destOrd="0" presId="urn:microsoft.com/office/officeart/2008/layout/LinedList"/>
    <dgm:cxn modelId="{58E2D4F9-A0FF-4F1C-AC18-6F242C5E64D5}" type="presParOf" srcId="{86D4809D-9FC6-4025-98EE-E5129C5F9A6F}" destId="{C05A2D10-9EB9-486A-A6EF-B7C308E335EA}" srcOrd="0" destOrd="0" presId="urn:microsoft.com/office/officeart/2008/layout/LinedList"/>
    <dgm:cxn modelId="{6CEC2CE3-0A84-4534-9763-66CBCA014D40}" type="presParOf" srcId="{86D4809D-9FC6-4025-98EE-E5129C5F9A6F}" destId="{05192EF1-5D4D-4AA4-99CB-7B168FCCB0C7}" srcOrd="1" destOrd="0" presId="urn:microsoft.com/office/officeart/2008/layout/LinedList"/>
    <dgm:cxn modelId="{297EEB9E-8320-4A8C-9316-467EE6693D25}" type="presParOf" srcId="{47B42AD6-A5EB-47CB-8732-3ABF93818773}" destId="{EF7EBCBD-1815-4B6C-B74C-AE1AA208DBDA}" srcOrd="2" destOrd="0" presId="urn:microsoft.com/office/officeart/2008/layout/LinedList"/>
    <dgm:cxn modelId="{2344CB9A-8C97-4251-B6BD-0B8208F6823E}" type="presParOf" srcId="{47B42AD6-A5EB-47CB-8732-3ABF93818773}" destId="{13E38A01-E3EA-4924-98B4-DF70728B9D61}" srcOrd="3" destOrd="0" presId="urn:microsoft.com/office/officeart/2008/layout/LinedList"/>
    <dgm:cxn modelId="{0C4214C2-BBDA-4D9E-A785-0247F2919286}" type="presParOf" srcId="{13E38A01-E3EA-4924-98B4-DF70728B9D61}" destId="{064C5C5A-EC77-434C-A69A-6D1360CEC860}" srcOrd="0" destOrd="0" presId="urn:microsoft.com/office/officeart/2008/layout/LinedList"/>
    <dgm:cxn modelId="{5D10D9EF-43D4-4CFA-AC03-7210C77089BC}" type="presParOf" srcId="{13E38A01-E3EA-4924-98B4-DF70728B9D61}" destId="{1405FDB1-6CEB-4BEA-999F-CE6925C551B1}" srcOrd="1" destOrd="0" presId="urn:microsoft.com/office/officeart/2008/layout/LinedList"/>
    <dgm:cxn modelId="{4C38732F-2348-4356-84F7-50EC5264FE2A}" type="presParOf" srcId="{47B42AD6-A5EB-47CB-8732-3ABF93818773}" destId="{69C0416E-3C64-41DA-9725-CA078B2B2DCD}" srcOrd="4" destOrd="0" presId="urn:microsoft.com/office/officeart/2008/layout/LinedList"/>
    <dgm:cxn modelId="{6730DCE5-7D87-421F-9D06-F27076A2097B}" type="presParOf" srcId="{47B42AD6-A5EB-47CB-8732-3ABF93818773}" destId="{CA8F0AEE-455A-48C5-ACE4-9F7829BC8B24}" srcOrd="5" destOrd="0" presId="urn:microsoft.com/office/officeart/2008/layout/LinedList"/>
    <dgm:cxn modelId="{E68C987E-DAC5-44E9-808B-F2171EB30349}" type="presParOf" srcId="{CA8F0AEE-455A-48C5-ACE4-9F7829BC8B24}" destId="{40A3BAA4-AFA2-47D1-B369-2C21FC4C8702}" srcOrd="0" destOrd="0" presId="urn:microsoft.com/office/officeart/2008/layout/LinedList"/>
    <dgm:cxn modelId="{9A266FCD-50BE-4717-9A69-F0B4C9D848E5}" type="presParOf" srcId="{CA8F0AEE-455A-48C5-ACE4-9F7829BC8B24}" destId="{FA4BA71A-4B8F-4EF3-B7E2-7D7D55E85310}" srcOrd="1" destOrd="0" presId="urn:microsoft.com/office/officeart/2008/layout/LinedList"/>
    <dgm:cxn modelId="{FAE67E3D-DAB1-4561-A2D7-670E6789FFBE}" type="presParOf" srcId="{47B42AD6-A5EB-47CB-8732-3ABF93818773}" destId="{94C425E8-AA31-41FE-9824-3876642B2D28}" srcOrd="6" destOrd="0" presId="urn:microsoft.com/office/officeart/2008/layout/LinedList"/>
    <dgm:cxn modelId="{552FE90F-2A88-4C2C-A978-C79351392CC2}" type="presParOf" srcId="{47B42AD6-A5EB-47CB-8732-3ABF93818773}" destId="{D4E02B5F-F925-4C32-A31F-2AE31B8AE5E4}" srcOrd="7" destOrd="0" presId="urn:microsoft.com/office/officeart/2008/layout/LinedList"/>
    <dgm:cxn modelId="{4B519CA4-C14C-4E1C-A832-6340D2137DC4}" type="presParOf" srcId="{D4E02B5F-F925-4C32-A31F-2AE31B8AE5E4}" destId="{7F264C6C-A28E-450C-A769-71CF8C11DDDC}" srcOrd="0" destOrd="0" presId="urn:microsoft.com/office/officeart/2008/layout/LinedList"/>
    <dgm:cxn modelId="{1D7091F0-D0E7-4C87-A140-B6A0CD70CAEA}" type="presParOf" srcId="{D4E02B5F-F925-4C32-A31F-2AE31B8AE5E4}" destId="{315E0F0F-CD9C-4AB0-8352-F59D38B6A243}" srcOrd="1" destOrd="0" presId="urn:microsoft.com/office/officeart/2008/layout/LinedList"/>
    <dgm:cxn modelId="{FE8360E3-175E-46B7-BF2E-33C72B49EDDA}" type="presParOf" srcId="{47B42AD6-A5EB-47CB-8732-3ABF93818773}" destId="{3F5627DB-001C-4E3D-90D5-253C42C7D538}" srcOrd="8" destOrd="0" presId="urn:microsoft.com/office/officeart/2008/layout/LinedList"/>
    <dgm:cxn modelId="{78117C4C-01D2-456F-96C0-D654C33B7ED8}" type="presParOf" srcId="{47B42AD6-A5EB-47CB-8732-3ABF93818773}" destId="{93B7337E-6EC7-4B72-BA87-29DBCD8CC2B1}" srcOrd="9" destOrd="0" presId="urn:microsoft.com/office/officeart/2008/layout/LinedList"/>
    <dgm:cxn modelId="{64D1ACFD-3340-429D-AECE-0F2274BCCCB6}" type="presParOf" srcId="{93B7337E-6EC7-4B72-BA87-29DBCD8CC2B1}" destId="{EA3DAE96-3AD8-4B5A-805F-E0D18C0DBAE2}" srcOrd="0" destOrd="0" presId="urn:microsoft.com/office/officeart/2008/layout/LinedList"/>
    <dgm:cxn modelId="{A0E2E897-D73C-4640-B11E-34D8A33FAD40}" type="presParOf" srcId="{93B7337E-6EC7-4B72-BA87-29DBCD8CC2B1}" destId="{8E822F27-01D5-4D03-9F78-1660190F4988}" srcOrd="1" destOrd="0" presId="urn:microsoft.com/office/officeart/2008/layout/LinedList"/>
    <dgm:cxn modelId="{FC2C08F9-054C-4211-84F0-99AE2EEAEBBE}" type="presParOf" srcId="{47B42AD6-A5EB-47CB-8732-3ABF93818773}" destId="{0CD7EB1D-8733-4D88-B4F6-3BCD88DA769F}" srcOrd="10" destOrd="0" presId="urn:microsoft.com/office/officeart/2008/layout/LinedList"/>
    <dgm:cxn modelId="{939B764D-B8E1-4CAD-8E74-21F32B0DFB7D}" type="presParOf" srcId="{47B42AD6-A5EB-47CB-8732-3ABF93818773}" destId="{5A650489-995B-4A4F-808D-04FB84EBEADD}" srcOrd="11" destOrd="0" presId="urn:microsoft.com/office/officeart/2008/layout/LinedList"/>
    <dgm:cxn modelId="{A0211950-B061-438D-9885-6DFCDEF270B5}" type="presParOf" srcId="{5A650489-995B-4A4F-808D-04FB84EBEADD}" destId="{C5F924CF-6AEB-4AAF-AC28-6FAF502CD37A}" srcOrd="0" destOrd="0" presId="urn:microsoft.com/office/officeart/2008/layout/LinedList"/>
    <dgm:cxn modelId="{0FE8D5BB-C7CA-4647-AEAE-DD3226C68876}" type="presParOf" srcId="{5A650489-995B-4A4F-808D-04FB84EBEADD}" destId="{E289D150-5129-44D1-AF77-910D705F94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3B3D1-D249-41AB-8999-5F7CA6F974D2}">
      <dsp:nvSpPr>
        <dsp:cNvPr id="0" name=""/>
        <dsp:cNvSpPr/>
      </dsp:nvSpPr>
      <dsp:spPr>
        <a:xfrm>
          <a:off x="-57560" y="8823"/>
          <a:ext cx="6603693" cy="1585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198B7-7475-4E28-BB25-7C8D8EAF301B}">
      <dsp:nvSpPr>
        <dsp:cNvPr id="0" name=""/>
        <dsp:cNvSpPr/>
      </dsp:nvSpPr>
      <dsp:spPr>
        <a:xfrm>
          <a:off x="421999" y="365520"/>
          <a:ext cx="871926" cy="8719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A7017-DFCF-4CD0-92D2-EE1298881E4F}">
      <dsp:nvSpPr>
        <dsp:cNvPr id="0" name=""/>
        <dsp:cNvSpPr/>
      </dsp:nvSpPr>
      <dsp:spPr>
        <a:xfrm>
          <a:off x="1754242" y="8823"/>
          <a:ext cx="4807552" cy="1585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0" tIns="167780" rIns="167780" bIns="1677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The Goal of the L&amp;D Strategy : Meet the organization’s performance needs.</a:t>
          </a:r>
        </a:p>
      </dsp:txBody>
      <dsp:txXfrm>
        <a:off x="1754242" y="8823"/>
        <a:ext cx="4807552" cy="1585321"/>
      </dsp:txXfrm>
    </dsp:sp>
    <dsp:sp modelId="{66B6F56D-228F-4456-8E06-E32C87FA7B99}">
      <dsp:nvSpPr>
        <dsp:cNvPr id="0" name=""/>
        <dsp:cNvSpPr/>
      </dsp:nvSpPr>
      <dsp:spPr>
        <a:xfrm>
          <a:off x="-57560" y="1990475"/>
          <a:ext cx="6603693" cy="15853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11FE2-C97C-47E2-93F5-AE3EA4056A97}">
      <dsp:nvSpPr>
        <dsp:cNvPr id="0" name=""/>
        <dsp:cNvSpPr/>
      </dsp:nvSpPr>
      <dsp:spPr>
        <a:xfrm>
          <a:off x="421999" y="2347172"/>
          <a:ext cx="871926" cy="8719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96136-96C9-4F81-8B17-1D971CA9DF6F}">
      <dsp:nvSpPr>
        <dsp:cNvPr id="0" name=""/>
        <dsp:cNvSpPr/>
      </dsp:nvSpPr>
      <dsp:spPr>
        <a:xfrm>
          <a:off x="1654784" y="1990475"/>
          <a:ext cx="5006470" cy="1585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0" tIns="167780" rIns="167780" bIns="1677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The L&amp;D strategy reflects and aligns with the overall business strategy.</a:t>
          </a:r>
        </a:p>
      </dsp:txBody>
      <dsp:txXfrm>
        <a:off x="1654784" y="1990475"/>
        <a:ext cx="5006470" cy="1585321"/>
      </dsp:txXfrm>
    </dsp:sp>
    <dsp:sp modelId="{B54115A3-C42A-49BF-9982-97FA50E34B87}">
      <dsp:nvSpPr>
        <dsp:cNvPr id="0" name=""/>
        <dsp:cNvSpPr/>
      </dsp:nvSpPr>
      <dsp:spPr>
        <a:xfrm>
          <a:off x="-57560" y="3972127"/>
          <a:ext cx="6603693" cy="1585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C6251-F429-4994-B3D1-C9DD278F5C49}">
      <dsp:nvSpPr>
        <dsp:cNvPr id="0" name=""/>
        <dsp:cNvSpPr/>
      </dsp:nvSpPr>
      <dsp:spPr>
        <a:xfrm>
          <a:off x="421999" y="4328824"/>
          <a:ext cx="871926" cy="8719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61903-7008-4A05-9CFD-7946CFA43819}">
      <dsp:nvSpPr>
        <dsp:cNvPr id="0" name=""/>
        <dsp:cNvSpPr/>
      </dsp:nvSpPr>
      <dsp:spPr>
        <a:xfrm>
          <a:off x="1773486" y="3972127"/>
          <a:ext cx="4769066" cy="1585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0" tIns="167780" rIns="167780" bIns="1677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The L&amp;D Strategy uses the financial and operational language of the business. </a:t>
          </a:r>
        </a:p>
      </dsp:txBody>
      <dsp:txXfrm>
        <a:off x="1773486" y="3972127"/>
        <a:ext cx="4769066" cy="1585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8CA18-0E21-4E60-B969-A6A64FF0B3A0}">
      <dsp:nvSpPr>
        <dsp:cNvPr id="0" name=""/>
        <dsp:cNvSpPr/>
      </dsp:nvSpPr>
      <dsp:spPr>
        <a:xfrm>
          <a:off x="1320" y="535972"/>
          <a:ext cx="4807892" cy="2403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latin typeface="+mj-lt"/>
            </a:rPr>
            <a:t>4. Measurable</a:t>
          </a:r>
          <a:endParaRPr lang="en-US" sz="5300" kern="1200" dirty="0">
            <a:latin typeface="+mj-lt"/>
          </a:endParaRPr>
        </a:p>
      </dsp:txBody>
      <dsp:txXfrm>
        <a:off x="71729" y="606381"/>
        <a:ext cx="4667074" cy="2263128"/>
      </dsp:txXfrm>
    </dsp:sp>
    <dsp:sp modelId="{C51E9941-C9AE-4119-874F-C5BF613A1DBD}">
      <dsp:nvSpPr>
        <dsp:cNvPr id="0" name=""/>
        <dsp:cNvSpPr/>
      </dsp:nvSpPr>
      <dsp:spPr>
        <a:xfrm>
          <a:off x="6011186" y="535972"/>
          <a:ext cx="4807892" cy="24039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latin typeface="+mj-lt"/>
            </a:rPr>
            <a:t>5. Clear and not Complicated</a:t>
          </a:r>
          <a:r>
            <a:rPr lang="en-US" sz="5300" kern="1200" dirty="0">
              <a:latin typeface="+mj-lt"/>
            </a:rPr>
            <a:t> </a:t>
          </a:r>
        </a:p>
      </dsp:txBody>
      <dsp:txXfrm>
        <a:off x="6081595" y="606381"/>
        <a:ext cx="4667074" cy="2263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9F28-5C35-40DD-A00F-B988EC8B0C9F}">
      <dsp:nvSpPr>
        <dsp:cNvPr id="0" name=""/>
        <dsp:cNvSpPr/>
      </dsp:nvSpPr>
      <dsp:spPr>
        <a:xfrm>
          <a:off x="0" y="1335"/>
          <a:ext cx="8605519" cy="6770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63FFC-8134-4F7F-B1C3-93BECBABA770}">
      <dsp:nvSpPr>
        <dsp:cNvPr id="0" name=""/>
        <dsp:cNvSpPr/>
      </dsp:nvSpPr>
      <dsp:spPr>
        <a:xfrm>
          <a:off x="204814" y="153677"/>
          <a:ext cx="372389" cy="3723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63FBE-03D1-42E8-ABB9-FEECE9E57679}">
      <dsp:nvSpPr>
        <dsp:cNvPr id="0" name=""/>
        <dsp:cNvSpPr/>
      </dsp:nvSpPr>
      <dsp:spPr>
        <a:xfrm>
          <a:off x="782018" y="1335"/>
          <a:ext cx="7823500" cy="67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57" tIns="71657" rIns="71657" bIns="716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Success doesn’t come cheap; it comes with hard work.</a:t>
          </a:r>
          <a:endParaRPr lang="en-US" sz="2200" kern="1200"/>
        </a:p>
      </dsp:txBody>
      <dsp:txXfrm>
        <a:off x="782018" y="1335"/>
        <a:ext cx="7823500" cy="677072"/>
      </dsp:txXfrm>
    </dsp:sp>
    <dsp:sp modelId="{3B7D669B-A927-4DB5-A842-70C39FC4E186}">
      <dsp:nvSpPr>
        <dsp:cNvPr id="0" name=""/>
        <dsp:cNvSpPr/>
      </dsp:nvSpPr>
      <dsp:spPr>
        <a:xfrm>
          <a:off x="0" y="847676"/>
          <a:ext cx="8605519" cy="6770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CE3E9-6549-4DAB-A608-A5903F0DA9AA}">
      <dsp:nvSpPr>
        <dsp:cNvPr id="0" name=""/>
        <dsp:cNvSpPr/>
      </dsp:nvSpPr>
      <dsp:spPr>
        <a:xfrm>
          <a:off x="204814" y="1000017"/>
          <a:ext cx="372389" cy="3723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1F927-169F-4D06-9CA6-7B298850F459}">
      <dsp:nvSpPr>
        <dsp:cNvPr id="0" name=""/>
        <dsp:cNvSpPr/>
      </dsp:nvSpPr>
      <dsp:spPr>
        <a:xfrm>
          <a:off x="782018" y="847676"/>
          <a:ext cx="7823500" cy="67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57" tIns="71657" rIns="71657" bIns="716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Are you willing to pay the price for success?</a:t>
          </a:r>
          <a:endParaRPr lang="en-US" sz="2200" kern="1200"/>
        </a:p>
      </dsp:txBody>
      <dsp:txXfrm>
        <a:off x="782018" y="847676"/>
        <a:ext cx="7823500" cy="677072"/>
      </dsp:txXfrm>
    </dsp:sp>
    <dsp:sp modelId="{C545A685-6559-457F-9784-FEE94641893E}">
      <dsp:nvSpPr>
        <dsp:cNvPr id="0" name=""/>
        <dsp:cNvSpPr/>
      </dsp:nvSpPr>
      <dsp:spPr>
        <a:xfrm>
          <a:off x="0" y="1694017"/>
          <a:ext cx="8605519" cy="6770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22C77-5BA0-4889-91D8-05C5A0588C7C}">
      <dsp:nvSpPr>
        <dsp:cNvPr id="0" name=""/>
        <dsp:cNvSpPr/>
      </dsp:nvSpPr>
      <dsp:spPr>
        <a:xfrm>
          <a:off x="204814" y="1846358"/>
          <a:ext cx="372389" cy="3723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253C1-870C-4F51-81E0-FC746DE15344}">
      <dsp:nvSpPr>
        <dsp:cNvPr id="0" name=""/>
        <dsp:cNvSpPr/>
      </dsp:nvSpPr>
      <dsp:spPr>
        <a:xfrm>
          <a:off x="782018" y="1694017"/>
          <a:ext cx="7823500" cy="67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57" tIns="71657" rIns="71657" bIns="716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The choice is yours now.</a:t>
          </a:r>
          <a:endParaRPr lang="en-US" sz="2200" kern="1200"/>
        </a:p>
      </dsp:txBody>
      <dsp:txXfrm>
        <a:off x="782018" y="1694017"/>
        <a:ext cx="7823500" cy="677072"/>
      </dsp:txXfrm>
    </dsp:sp>
    <dsp:sp modelId="{B25E7D62-D0F0-43D8-B60D-D84113B689E6}">
      <dsp:nvSpPr>
        <dsp:cNvPr id="0" name=""/>
        <dsp:cNvSpPr/>
      </dsp:nvSpPr>
      <dsp:spPr>
        <a:xfrm>
          <a:off x="0" y="2540357"/>
          <a:ext cx="8605519" cy="6770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49A57-E5B6-4FE5-923F-A11F1A4DF6BF}">
      <dsp:nvSpPr>
        <dsp:cNvPr id="0" name=""/>
        <dsp:cNvSpPr/>
      </dsp:nvSpPr>
      <dsp:spPr>
        <a:xfrm>
          <a:off x="204814" y="2692698"/>
          <a:ext cx="372389" cy="3723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F4E9D-5271-49D6-868F-883D992219D7}">
      <dsp:nvSpPr>
        <dsp:cNvPr id="0" name=""/>
        <dsp:cNvSpPr/>
      </dsp:nvSpPr>
      <dsp:spPr>
        <a:xfrm>
          <a:off x="782018" y="2540357"/>
          <a:ext cx="7823500" cy="67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57" tIns="71657" rIns="71657" bIns="716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will it be?</a:t>
          </a:r>
          <a:endParaRPr lang="en-US" sz="2200" kern="1200"/>
        </a:p>
      </dsp:txBody>
      <dsp:txXfrm>
        <a:off x="782018" y="2540357"/>
        <a:ext cx="7823500" cy="677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2F732-5A52-47DB-BBFC-1895FC3BD6B9}">
      <dsp:nvSpPr>
        <dsp:cNvPr id="0" name=""/>
        <dsp:cNvSpPr/>
      </dsp:nvSpPr>
      <dsp:spPr>
        <a:xfrm>
          <a:off x="0" y="2678"/>
          <a:ext cx="4724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A2D10-9EB9-486A-A6EF-B7C308E335EA}">
      <dsp:nvSpPr>
        <dsp:cNvPr id="0" name=""/>
        <dsp:cNvSpPr/>
      </dsp:nvSpPr>
      <dsp:spPr>
        <a:xfrm>
          <a:off x="0" y="2678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Coach Sandra Ihenacho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aka The Oracle</a:t>
          </a:r>
          <a:endParaRPr lang="en-US" sz="2300" kern="1200" dirty="0"/>
        </a:p>
      </dsp:txBody>
      <dsp:txXfrm>
        <a:off x="0" y="2678"/>
        <a:ext cx="4724399" cy="913507"/>
      </dsp:txXfrm>
    </dsp:sp>
    <dsp:sp modelId="{EF7EBCBD-1815-4B6C-B74C-AE1AA208DBDA}">
      <dsp:nvSpPr>
        <dsp:cNvPr id="0" name=""/>
        <dsp:cNvSpPr/>
      </dsp:nvSpPr>
      <dsp:spPr>
        <a:xfrm>
          <a:off x="0" y="916185"/>
          <a:ext cx="4724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C5C5A-EC77-434C-A69A-6D1360CEC860}">
      <dsp:nvSpPr>
        <dsp:cNvPr id="0" name=""/>
        <dsp:cNvSpPr/>
      </dsp:nvSpPr>
      <dsp:spPr>
        <a:xfrm>
          <a:off x="0" y="916185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+234 8096691953</a:t>
          </a:r>
          <a:endParaRPr lang="en-US" sz="2300" kern="1200"/>
        </a:p>
      </dsp:txBody>
      <dsp:txXfrm>
        <a:off x="0" y="916185"/>
        <a:ext cx="4724399" cy="913507"/>
      </dsp:txXfrm>
    </dsp:sp>
    <dsp:sp modelId="{69C0416E-3C64-41DA-9725-CA078B2B2DCD}">
      <dsp:nvSpPr>
        <dsp:cNvPr id="0" name=""/>
        <dsp:cNvSpPr/>
      </dsp:nvSpPr>
      <dsp:spPr>
        <a:xfrm>
          <a:off x="0" y="1829692"/>
          <a:ext cx="4724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3BAA4-AFA2-47D1-B369-2C21FC4C8702}">
      <dsp:nvSpPr>
        <dsp:cNvPr id="0" name=""/>
        <dsp:cNvSpPr/>
      </dsp:nvSpPr>
      <dsp:spPr>
        <a:xfrm>
          <a:off x="0" y="1829692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sandraihenacho@gmail.com</a:t>
          </a:r>
          <a:endParaRPr lang="en-US" sz="2300" kern="1200"/>
        </a:p>
      </dsp:txBody>
      <dsp:txXfrm>
        <a:off x="0" y="1829692"/>
        <a:ext cx="4724399" cy="913507"/>
      </dsp:txXfrm>
    </dsp:sp>
    <dsp:sp modelId="{94C425E8-AA31-41FE-9824-3876642B2D28}">
      <dsp:nvSpPr>
        <dsp:cNvPr id="0" name=""/>
        <dsp:cNvSpPr/>
      </dsp:nvSpPr>
      <dsp:spPr>
        <a:xfrm>
          <a:off x="0" y="2743200"/>
          <a:ext cx="4724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64C6C-A28E-450C-A769-71CF8C11DDDC}">
      <dsp:nvSpPr>
        <dsp:cNvPr id="0" name=""/>
        <dsp:cNvSpPr/>
      </dsp:nvSpPr>
      <dsp:spPr>
        <a:xfrm>
          <a:off x="0" y="2743200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Twitter: @oraclesandra</a:t>
          </a:r>
          <a:endParaRPr lang="en-US" sz="2300" kern="1200" dirty="0"/>
        </a:p>
      </dsp:txBody>
      <dsp:txXfrm>
        <a:off x="0" y="2743200"/>
        <a:ext cx="4724399" cy="913507"/>
      </dsp:txXfrm>
    </dsp:sp>
    <dsp:sp modelId="{3F5627DB-001C-4E3D-90D5-253C42C7D538}">
      <dsp:nvSpPr>
        <dsp:cNvPr id="0" name=""/>
        <dsp:cNvSpPr/>
      </dsp:nvSpPr>
      <dsp:spPr>
        <a:xfrm>
          <a:off x="0" y="3656707"/>
          <a:ext cx="4724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DAE96-3AD8-4B5A-805F-E0D18C0DBAE2}">
      <dsp:nvSpPr>
        <dsp:cNvPr id="0" name=""/>
        <dsp:cNvSpPr/>
      </dsp:nvSpPr>
      <dsp:spPr>
        <a:xfrm>
          <a:off x="0" y="3656707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Instagram: @sandra4_oracle</a:t>
          </a:r>
          <a:endParaRPr lang="en-US" sz="2300" kern="1200" dirty="0"/>
        </a:p>
      </dsp:txBody>
      <dsp:txXfrm>
        <a:off x="0" y="3656707"/>
        <a:ext cx="4724399" cy="913507"/>
      </dsp:txXfrm>
    </dsp:sp>
    <dsp:sp modelId="{0CD7EB1D-8733-4D88-B4F6-3BCD88DA769F}">
      <dsp:nvSpPr>
        <dsp:cNvPr id="0" name=""/>
        <dsp:cNvSpPr/>
      </dsp:nvSpPr>
      <dsp:spPr>
        <a:xfrm>
          <a:off x="0" y="4570214"/>
          <a:ext cx="4724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924CF-6AEB-4AAF-AC28-6FAF502CD37A}">
      <dsp:nvSpPr>
        <dsp:cNvPr id="0" name=""/>
        <dsp:cNvSpPr/>
      </dsp:nvSpPr>
      <dsp:spPr>
        <a:xfrm>
          <a:off x="0" y="4570214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LinkedIn: Sandra Ihenacho</a:t>
          </a:r>
          <a:endParaRPr lang="en-US" sz="2300" kern="1200" dirty="0"/>
        </a:p>
      </dsp:txBody>
      <dsp:txXfrm>
        <a:off x="0" y="4570214"/>
        <a:ext cx="4724399" cy="91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0B40-0A81-4F89-B283-D26AA438C0B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789A-34B0-4BD5-B351-802F19585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8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B724-720D-4731-9F8D-735A186DE9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789A-34B0-4BD5-B351-802F19585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789A-34B0-4BD5-B351-802F19585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789A-34B0-4BD5-B351-802F19585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4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789A-34B0-4BD5-B351-802F19585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4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B724-720D-4731-9F8D-735A186DE9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B724-720D-4731-9F8D-735A186DE9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B724-720D-4731-9F8D-735A186DE9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defRPr/>
            </a:pPr>
            <a:endParaRPr lang="en-US" sz="1200" dirty="0"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B724-720D-4731-9F8D-735A186DE9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4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defRPr/>
            </a:pPr>
            <a:endParaRPr lang="en-US" sz="1200" dirty="0"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B724-720D-4731-9F8D-735A186DE9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789A-34B0-4BD5-B351-802F19585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49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789A-34B0-4BD5-B351-802F19585F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8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789A-34B0-4BD5-B351-802F19585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2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7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1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4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4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89C49-EBFD-4CF3-8926-62F9E9B7D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43" b="4238"/>
          <a:stretch/>
        </p:blipFill>
        <p:spPr>
          <a:xfrm>
            <a:off x="685800" y="685800"/>
            <a:ext cx="10820400" cy="548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6C8F5-33FA-5DCC-A6F3-13E3024D3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387547"/>
            <a:ext cx="8115300" cy="2216266"/>
          </a:xfrm>
        </p:spPr>
        <p:txBody>
          <a:bodyPr>
            <a:normAutofit/>
          </a:bodyPr>
          <a:lstStyle/>
          <a:p>
            <a:r>
              <a:rPr lang="en-US" b="1"/>
              <a:t>Designing your Learning and Development (L&amp;D) Strategy for 2023.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A2C7D-50E5-C301-A063-1EE470DAD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759200"/>
            <a:ext cx="8115300" cy="1727202"/>
          </a:xfrm>
        </p:spPr>
        <p:txBody>
          <a:bodyPr>
            <a:normAutofit/>
          </a:bodyPr>
          <a:lstStyle/>
          <a:p>
            <a:r>
              <a:rPr lang="en-US" b="1" dirty="0"/>
              <a:t>BY SANDRA – THE ORACLE</a:t>
            </a:r>
          </a:p>
          <a:p>
            <a:r>
              <a:rPr lang="en-US" b="1" dirty="0"/>
              <a:t>A Certified IFC Global Master Trainer</a:t>
            </a:r>
          </a:p>
        </p:txBody>
      </p:sp>
    </p:spTree>
    <p:extLst>
      <p:ext uri="{BB962C8B-B14F-4D97-AF65-F5344CB8AC3E}">
        <p14:creationId xmlns:p14="http://schemas.microsoft.com/office/powerpoint/2010/main" val="19131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1D9B-52F4-2665-DE8D-C9672B61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83" y="1371600"/>
            <a:ext cx="3305061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          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250086-7A0D-A45B-85F5-46885490A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791032"/>
              </p:ext>
            </p:extLst>
          </p:nvPr>
        </p:nvGraphicFramePr>
        <p:xfrm>
          <a:off x="4902506" y="605928"/>
          <a:ext cx="6603694" cy="556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064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DC553A7-713D-4133-B393-5017EA4F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1D9B-52F4-2665-DE8D-C9672B61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28" y="339864"/>
            <a:ext cx="5397472" cy="1202891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/>
              <a:t>What is a learning and development strategy?</a:t>
            </a:r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C37DEDFD-656F-29B9-2972-F43FAD405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487" y="1379529"/>
            <a:ext cx="4098941" cy="4098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1DAE-F2AE-9C13-08D1-B51773AD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2" y="1814732"/>
            <a:ext cx="5426844" cy="4501662"/>
          </a:xfrm>
        </p:spPr>
        <p:txBody>
          <a:bodyPr>
            <a:normAutofit/>
          </a:bodyPr>
          <a:lstStyle/>
          <a:p>
            <a:r>
              <a:rPr lang="en-US" dirty="0"/>
              <a:t>A learning and development (L&amp;D) strategy is an action plan that identifies an organization’s development needs and what it will do to meet those needs.</a:t>
            </a:r>
          </a:p>
          <a:p>
            <a:r>
              <a:rPr lang="en-US" dirty="0"/>
              <a:t>Why is an L&amp;D Strategy important?</a:t>
            </a:r>
          </a:p>
        </p:txBody>
      </p:sp>
    </p:spTree>
    <p:extLst>
      <p:ext uri="{BB962C8B-B14F-4D97-AF65-F5344CB8AC3E}">
        <p14:creationId xmlns:p14="http://schemas.microsoft.com/office/powerpoint/2010/main" val="163279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1D9B-52F4-2665-DE8D-C9672B61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08" y="839263"/>
            <a:ext cx="5916057" cy="120821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THE LEARNING AND DEVELOPMENT STRATEGY BUSINESS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1DAE-F2AE-9C13-08D1-B51773AD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80" y="2551814"/>
            <a:ext cx="5916057" cy="34669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three key tests for an L&amp;D strategy aligned to the business and organizational outcomes are: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Relevance:</a:t>
            </a:r>
            <a:r>
              <a:rPr lang="en-US" sz="2000" dirty="0"/>
              <a:t> how the strategy will meet opportunities and challenges for the business.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Alignment:</a:t>
            </a:r>
            <a:r>
              <a:rPr lang="en-US" sz="2000" dirty="0"/>
              <a:t> how the strategy aligns to other strategies in the business, for example operations, production, admin, finance etc.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Measurement:</a:t>
            </a:r>
            <a:r>
              <a:rPr lang="en-US" sz="2000" dirty="0"/>
              <a:t> how the strategy will be evaluated effectively and consistently.</a:t>
            </a:r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6142CB07-19EA-6AF4-CD1A-73FD2FE2C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33" r="19383" b="-1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6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634C27EA-18ED-4CFA-8823-6BCBAC02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699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1D9B-52F4-2665-DE8D-C9672B61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qualities of YOUR l&amp;d strategy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1DAE-F2AE-9C13-08D1-B51773AD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418" y="171082"/>
            <a:ext cx="6743701" cy="65161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Some of the qualities of a great learning and development strategy are: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1. Your L&amp;D Strategy should be designed around what the business wants and not what the L&amp;D department wants.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67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1D9B-52F4-2665-DE8D-C9672B61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49599"/>
            <a:ext cx="9486901" cy="649544"/>
          </a:xfrm>
        </p:spPr>
        <p:txBody>
          <a:bodyPr anchor="b">
            <a:normAutofit/>
          </a:bodyPr>
          <a:lstStyle/>
          <a:p>
            <a:pPr algn="ctr"/>
            <a:r>
              <a:rPr lang="en-US" sz="2800" b="1" dirty="0"/>
              <a:t>qualities of YOUR l&amp;d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1DAE-F2AE-9C13-08D1-B51773AD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83" y="1462942"/>
            <a:ext cx="10477041" cy="4508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2. Joint ownership between the various business units and the L&amp;D department/HR department.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3. Enabling the 70:20:10 learning framework.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Many L&amp;D functions embrace a framework known as “70:20:10,”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70 percent on the job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20 percent interaction and collaboration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10 percent through formal-learning interventions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353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38E646A7-D148-4320-A501-0291AA75A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10820400" cy="13716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1D9B-52F4-2665-DE8D-C9672B61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45" y="947223"/>
            <a:ext cx="9394874" cy="928467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qualities of YOUR l&amp;d strategy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B33541-4DAC-C451-8F1B-4D2D6E8CE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06145"/>
              </p:ext>
            </p:extLst>
          </p:nvPr>
        </p:nvGraphicFramePr>
        <p:xfrm>
          <a:off x="685800" y="2696308"/>
          <a:ext cx="10820400" cy="347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38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1D9B-52F4-2665-DE8D-C9672B61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2200" b="1"/>
              <a:t>Essential steps for designing your l&amp;d strategy</a:t>
            </a:r>
          </a:p>
        </p:txBody>
      </p:sp>
      <p:pic>
        <p:nvPicPr>
          <p:cNvPr id="14" name="Picture 13" descr="Person holding a puzzle piece">
            <a:extLst>
              <a:ext uri="{FF2B5EF4-FFF2-40B4-BE49-F238E27FC236}">
                <a16:creationId xmlns:a16="http://schemas.microsoft.com/office/drawing/2014/main" id="{B8989C1E-8021-5910-5E2F-486117CD3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13" r="33088" b="-1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1DAE-F2AE-9C13-08D1-B51773AD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185" y="1897523"/>
            <a:ext cx="7060557" cy="412131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1. Determine the most important priorities the organization wants to achieve for each year.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2. Determine the actions your organization need to take to successfully achieve the business goals defined from its priorities.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3. Determine the capabilities your organization need to successfully deliver on the actions determined in step 2.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4. Determine what your employees must know (knowledge), and the competence (skills and behaviours) necessary for organization to have the required capabilities stated in step 3 above.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5. Determine how the</a:t>
            </a:r>
            <a:r>
              <a:rPr lang="en-US" sz="1800" dirty="0"/>
              <a:t> </a:t>
            </a:r>
            <a:r>
              <a:rPr lang="en-US" sz="1800" b="1" dirty="0"/>
              <a:t>learning and development function would support employees to know, be able to do, and the how of meeting the business goals.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6. Determine how your organization would know that learning and development has successfully supported the achievement of business goals.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endParaRPr lang="en-US" sz="1800" b="1" dirty="0"/>
          </a:p>
          <a:p>
            <a:pPr marL="0" indent="0">
              <a:lnSpc>
                <a:spcPct val="90000"/>
              </a:lnSpc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5786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782E35E-CEDE-A7C7-A9E0-6863FBFC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203" y="2448271"/>
            <a:ext cx="4029805" cy="3627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A1291-6894-5A66-045D-6EB3A4CF3B9B}"/>
              </a:ext>
            </a:extLst>
          </p:cNvPr>
          <p:cNvSpPr txBox="1"/>
          <p:nvPr/>
        </p:nvSpPr>
        <p:spPr>
          <a:xfrm rot="20331946">
            <a:off x="4370008" y="1324298"/>
            <a:ext cx="2194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+mj-lt"/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F4ADE-590F-45C1-3E06-DF03C119526C}"/>
              </a:ext>
            </a:extLst>
          </p:cNvPr>
          <p:cNvSpPr txBox="1"/>
          <p:nvPr/>
        </p:nvSpPr>
        <p:spPr>
          <a:xfrm>
            <a:off x="4112315" y="302006"/>
            <a:ext cx="3547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latin typeface="+mj-lt"/>
              </a:rPr>
              <a:t> Session Wrap-up</a:t>
            </a:r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266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591C9781-1BFB-4400-A1AC-1BEAE672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CAB32CAD-5F08-4EE4-B80D-A9E62A650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67818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A1291-6894-5A66-045D-6EB3A4CF3B9B}"/>
              </a:ext>
            </a:extLst>
          </p:cNvPr>
          <p:cNvSpPr txBox="1"/>
          <p:nvPr/>
        </p:nvSpPr>
        <p:spPr>
          <a:xfrm>
            <a:off x="1637552" y="1371599"/>
            <a:ext cx="5020236" cy="2360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all" spc="300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928F295-D36B-75FE-43A0-C8D025221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r="3092"/>
          <a:stretch/>
        </p:blipFill>
        <p:spPr bwMode="black">
          <a:xfrm>
            <a:off x="8153401" y="10"/>
            <a:ext cx="40386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2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19E0-5A3C-4436-9A55-915DEF4A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Plan – A Call to Action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F38EE9-0EA7-41F9-AEC0-3DEA4A68A6B5}"/>
              </a:ext>
            </a:extLst>
          </p:cNvPr>
          <p:cNvSpPr/>
          <p:nvPr/>
        </p:nvSpPr>
        <p:spPr>
          <a:xfrm>
            <a:off x="1222750" y="1845910"/>
            <a:ext cx="2876158" cy="198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Intrapreneurship is  defined by referring to emergent behavioral intentions and behaviors that are related to departures from the customary ways of doing business in existing organizations.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1B873B-BF55-43AB-9E58-B9B43569F5FD}"/>
              </a:ext>
            </a:extLst>
          </p:cNvPr>
          <p:cNvSpPr/>
          <p:nvPr/>
        </p:nvSpPr>
        <p:spPr>
          <a:xfrm>
            <a:off x="4716241" y="1923970"/>
            <a:ext cx="2825034" cy="134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Intrapreneurship (entrepreneurship within existing organizations) is an important element in organizational and economic development.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C0D0EF-F293-45DA-8B67-25594FCC9477}"/>
              </a:ext>
            </a:extLst>
          </p:cNvPr>
          <p:cNvSpPr/>
          <p:nvPr/>
        </p:nvSpPr>
        <p:spPr>
          <a:xfrm>
            <a:off x="8140165" y="1965331"/>
            <a:ext cx="2962840" cy="113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Intrapreneurship can be important not only for large corporations but also for small and medium-sized enterprises (Carrier 1994).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B322D2-D25B-4807-9459-DC3CC71AE353}"/>
              </a:ext>
            </a:extLst>
          </p:cNvPr>
          <p:cNvSpPr/>
          <p:nvPr/>
        </p:nvSpPr>
        <p:spPr>
          <a:xfrm>
            <a:off x="1222750" y="4618050"/>
            <a:ext cx="2548004" cy="716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also referred to as entrepreneurship at the organizational level.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EF2699-F91D-47D0-9409-78AA6431F2C1}"/>
              </a:ext>
            </a:extLst>
          </p:cNvPr>
          <p:cNvSpPr/>
          <p:nvPr/>
        </p:nvSpPr>
        <p:spPr>
          <a:xfrm>
            <a:off x="8140165" y="4176290"/>
            <a:ext cx="2708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 engagement of the corporation in corporate entrepreneurship (Zahra 1991, 1993).</a:t>
            </a:r>
            <a:endParaRPr lang="en-GB" sz="15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A1519D00-A122-A5DD-A6B3-E6BE70FEE64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3488" y="1608423"/>
            <a:ext cx="9152234" cy="42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ne in a crowd">
            <a:extLst>
              <a:ext uri="{FF2B5EF4-FFF2-40B4-BE49-F238E27FC236}">
                <a16:creationId xmlns:a16="http://schemas.microsoft.com/office/drawing/2014/main" id="{CE3CDD8E-846B-4FFA-A10F-5DAD11A48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34" b="17266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1B988-6D2D-4D14-8951-EE9E10AD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56" y="1144173"/>
            <a:ext cx="10797057" cy="122460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cap="all" spc="300" baseline="0">
                <a:solidFill>
                  <a:srgbClr val="FFFFFF"/>
                </a:solidFill>
              </a:rPr>
              <a:t>    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30178952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19E0-5A3C-4436-9A55-915DEF4A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35"/>
            <a:ext cx="10515600" cy="817385"/>
          </a:xfrm>
        </p:spPr>
        <p:txBody>
          <a:bodyPr/>
          <a:lstStyle/>
          <a:p>
            <a:r>
              <a:rPr lang="en-US" b="1"/>
              <a:t>Conclusion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1B873B-BF55-43AB-9E58-B9B43569F5FD}"/>
              </a:ext>
            </a:extLst>
          </p:cNvPr>
          <p:cNvSpPr/>
          <p:nvPr/>
        </p:nvSpPr>
        <p:spPr>
          <a:xfrm>
            <a:off x="4716241" y="1923970"/>
            <a:ext cx="2825034" cy="134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Intrapreneurship (entrepreneurship within existing organizations) is an important element in organizational and economic development.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C0D0EF-F293-45DA-8B67-25594FCC9477}"/>
              </a:ext>
            </a:extLst>
          </p:cNvPr>
          <p:cNvSpPr/>
          <p:nvPr/>
        </p:nvSpPr>
        <p:spPr>
          <a:xfrm>
            <a:off x="8140165" y="1965331"/>
            <a:ext cx="2962840" cy="113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Intrapreneurship can be important not only for large corporations but also for small and medium-sized enterprises (Carrier 1994).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EF2699-F91D-47D0-9409-78AA6431F2C1}"/>
              </a:ext>
            </a:extLst>
          </p:cNvPr>
          <p:cNvSpPr/>
          <p:nvPr/>
        </p:nvSpPr>
        <p:spPr>
          <a:xfrm>
            <a:off x="8140165" y="4176290"/>
            <a:ext cx="2708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 engagement of the corporation in corporate entrepreneurship (Zahra 1991, 1993).</a:t>
            </a:r>
            <a:endParaRPr lang="en-GB" sz="15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478696-22B1-D5EC-7FEF-260FF12D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0640"/>
            <a:ext cx="12192000" cy="48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00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19E0-5A3C-4436-9A55-915DEF4A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35"/>
            <a:ext cx="10515600" cy="817385"/>
          </a:xfrm>
        </p:spPr>
        <p:txBody>
          <a:bodyPr/>
          <a:lstStyle/>
          <a:p>
            <a:r>
              <a:rPr lang="en-US" b="1"/>
              <a:t>Conclusion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1B873B-BF55-43AB-9E58-B9B43569F5FD}"/>
              </a:ext>
            </a:extLst>
          </p:cNvPr>
          <p:cNvSpPr/>
          <p:nvPr/>
        </p:nvSpPr>
        <p:spPr>
          <a:xfrm>
            <a:off x="4716241" y="1923970"/>
            <a:ext cx="2825034" cy="134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Intrapreneurship (entrepreneurship within existing organizations) is an important element in organizational and economic development.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C0D0EF-F293-45DA-8B67-25594FCC9477}"/>
              </a:ext>
            </a:extLst>
          </p:cNvPr>
          <p:cNvSpPr/>
          <p:nvPr/>
        </p:nvSpPr>
        <p:spPr>
          <a:xfrm>
            <a:off x="8140165" y="1965331"/>
            <a:ext cx="2962840" cy="113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Intrapreneurship can be important not only for large corporations but also for small and medium-sized enterprises (Carrier 1994).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EF2699-F91D-47D0-9409-78AA6431F2C1}"/>
              </a:ext>
            </a:extLst>
          </p:cNvPr>
          <p:cNvSpPr/>
          <p:nvPr/>
        </p:nvSpPr>
        <p:spPr>
          <a:xfrm>
            <a:off x="8140165" y="4176290"/>
            <a:ext cx="2708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 engagement of the corporation in corporate entrepreneurship (Zahra 1991, 1993).</a:t>
            </a:r>
            <a:endParaRPr lang="en-GB" sz="15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Result, Excuse Me, Fail, Inability To">
            <a:extLst>
              <a:ext uri="{FF2B5EF4-FFF2-40B4-BE49-F238E27FC236}">
                <a16:creationId xmlns:a16="http://schemas.microsoft.com/office/drawing/2014/main" id="{C1766E11-29D9-A258-510F-8E2A4EEBF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3291"/>
            <a:ext cx="3586478" cy="29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clusion Of Contract, Handshake, Trade">
            <a:extLst>
              <a:ext uri="{FF2B5EF4-FFF2-40B4-BE49-F238E27FC236}">
                <a16:creationId xmlns:a16="http://schemas.microsoft.com/office/drawing/2014/main" id="{321262D5-9774-6027-63B8-6C9989422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9072"/>
            <a:ext cx="3586478" cy="202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8" name="TextBox 12">
            <a:extLst>
              <a:ext uri="{FF2B5EF4-FFF2-40B4-BE49-F238E27FC236}">
                <a16:creationId xmlns:a16="http://schemas.microsoft.com/office/drawing/2014/main" id="{13C7FC0D-D39E-5020-E1F0-7DF35DF3839D}"/>
              </a:ext>
            </a:extLst>
          </p:cNvPr>
          <p:cNvGraphicFramePr/>
          <p:nvPr/>
        </p:nvGraphicFramePr>
        <p:xfrm>
          <a:off x="3586479" y="1353290"/>
          <a:ext cx="8605519" cy="321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804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1D9B-52F4-2665-DE8D-C9672B61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855921"/>
            <a:ext cx="9486901" cy="5103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1DAE-F2AE-9C13-08D1-B51773AD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101" y="1536402"/>
            <a:ext cx="10463513" cy="4210497"/>
          </a:xfrm>
        </p:spPr>
        <p:txBody>
          <a:bodyPr>
            <a:normAutofit/>
          </a:bodyPr>
          <a:lstStyle/>
          <a:p>
            <a:r>
              <a:rPr lang="en-US" sz="2200" dirty="0"/>
              <a:t>https://www.cipd.co.uk/knowledge/strategy/development/factsheet</a:t>
            </a:r>
          </a:p>
          <a:p>
            <a:r>
              <a:rPr lang="en-US" sz="2200" dirty="0"/>
              <a:t>https://www.cipd.co.uk/podcasts/aligning-learning-development-with-business-objectives</a:t>
            </a:r>
          </a:p>
          <a:p>
            <a:r>
              <a:rPr lang="en-US" sz="2200" dirty="0"/>
              <a:t>https://www.cipd.co.uk/knowledge/strategy/development/factsheet</a:t>
            </a:r>
          </a:p>
          <a:p>
            <a:r>
              <a:rPr lang="en-US" sz="2200" dirty="0"/>
              <a:t>https://www.mckinsey.com/capabilities/people-and-organizational-performance/our-insights/the-essential-components-of-a-successful-l-and-d-strategy</a:t>
            </a:r>
          </a:p>
          <a:p>
            <a:r>
              <a:rPr lang="en-US" sz="2200" dirty="0"/>
              <a:t>https://www.trainingzone.co.uk/community/blogs/bolaowoade/creating-a-learning-and-development-strategy-0 </a:t>
            </a:r>
          </a:p>
          <a:p>
            <a:r>
              <a:rPr lang="en-US" sz="2200" dirty="0"/>
              <a:t>OVERTON, L. (2016) Unlocking potential: releasing the potential of the business and its people through learning. London: Towards Maturity.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514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1D9B-52F4-2665-DE8D-C9672B61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PICTURES</a:t>
            </a:r>
          </a:p>
        </p:txBody>
      </p:sp>
      <p:pic>
        <p:nvPicPr>
          <p:cNvPr id="5" name="Picture 4" descr="Pins in a map">
            <a:extLst>
              <a:ext uri="{FF2B5EF4-FFF2-40B4-BE49-F238E27FC236}">
                <a16:creationId xmlns:a16="http://schemas.microsoft.com/office/drawing/2014/main" id="{2D525CC6-6C80-EC95-D1F0-4F32CA7D5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7" r="19909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1DAE-F2AE-9C13-08D1-B51773AD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>
            <a:normAutofit/>
          </a:bodyPr>
          <a:lstStyle/>
          <a:p>
            <a:r>
              <a:rPr lang="en-US"/>
              <a:t>https://pixabay.com/users/geralt-9301/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93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3FF559-6482-47DA-9012-5849DE2A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1B988-6D2D-4D14-8951-EE9E10AD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1" y="685800"/>
            <a:ext cx="4135185" cy="5486400"/>
          </a:xfrm>
        </p:spPr>
        <p:txBody>
          <a:bodyPr anchor="ctr">
            <a:norm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Garamond" panose="02020404030301010803" pitchFamily="18" charset="0"/>
              </a:rPr>
              <a:t>Contact details</a:t>
            </a:r>
            <a:endParaRPr lang="en-US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C10CCF-FB03-4064-9ED2-481189F17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075913"/>
              </p:ext>
            </p:extLst>
          </p:nvPr>
        </p:nvGraphicFramePr>
        <p:xfrm>
          <a:off x="6781800" y="685800"/>
          <a:ext cx="472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86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94BDD-004F-4BEC-A9F8-61D38B4B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C9A549-62CD-481C-8A78-CC749DEDC667}"/>
              </a:ext>
            </a:extLst>
          </p:cNvPr>
          <p:cNvSpPr/>
          <p:nvPr/>
        </p:nvSpPr>
        <p:spPr>
          <a:xfrm>
            <a:off x="0" y="0"/>
            <a:ext cx="12192000" cy="622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415D3-7E1A-CF7A-29B0-68F3192E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7893"/>
            <a:ext cx="3991908" cy="4609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46115-E709-73A8-E45F-96BFD5481A0C}"/>
              </a:ext>
            </a:extLst>
          </p:cNvPr>
          <p:cNvSpPr txBox="1"/>
          <p:nvPr/>
        </p:nvSpPr>
        <p:spPr>
          <a:xfrm>
            <a:off x="1720753" y="634753"/>
            <a:ext cx="2160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Palatino Linotype" panose="02040502050505030304" pitchFamily="18" charset="0"/>
              </a:rPr>
              <a:t> FINALLY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549F7-EE81-B28D-2C67-232BEF8B9125}"/>
              </a:ext>
            </a:extLst>
          </p:cNvPr>
          <p:cNvSpPr txBox="1"/>
          <p:nvPr/>
        </p:nvSpPr>
        <p:spPr>
          <a:xfrm>
            <a:off x="5067304" y="634753"/>
            <a:ext cx="56078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>
                <a:latin typeface="Palatino Linotype" panose="02040502050505030304" pitchFamily="18" charset="0"/>
              </a:rPr>
              <a:t>AND FEEL GOOD ABOUT  </a:t>
            </a:r>
          </a:p>
          <a:p>
            <a:r>
              <a:rPr lang="en-GB" sz="3200">
                <a:latin typeface="Palatino Linotype" panose="02040502050505030304" pitchFamily="18" charset="0"/>
              </a:rPr>
              <a:t>    YOURSELF ALWAYS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887F3-19E5-AE74-1FC4-1E73FD75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108" y="1711424"/>
            <a:ext cx="5822156" cy="40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9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94BDD-004F-4BEC-A9F8-61D38B4B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C9A549-62CD-481C-8A78-CC749DEDC667}"/>
              </a:ext>
            </a:extLst>
          </p:cNvPr>
          <p:cNvSpPr/>
          <p:nvPr/>
        </p:nvSpPr>
        <p:spPr>
          <a:xfrm>
            <a:off x="0" y="0"/>
            <a:ext cx="12192000" cy="622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6F7A59A2-6ECB-4CFF-8F8D-33A326F4B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31" y="766885"/>
            <a:ext cx="6621538" cy="4689475"/>
          </a:xfrm>
        </p:spPr>
      </p:pic>
    </p:spTree>
    <p:extLst>
      <p:ext uri="{BB962C8B-B14F-4D97-AF65-F5344CB8AC3E}">
        <p14:creationId xmlns:p14="http://schemas.microsoft.com/office/powerpoint/2010/main" val="321519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">
            <a:extLst>
              <a:ext uri="{FF2B5EF4-FFF2-40B4-BE49-F238E27FC236}">
                <a16:creationId xmlns:a16="http://schemas.microsoft.com/office/drawing/2014/main" id="{F123A445-7FFF-F508-1D0E-D2A5796AB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r="1962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77EA6-CA7D-9612-69A0-02E0F971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1599"/>
            <a:ext cx="47625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Meet your facilitator</a:t>
            </a:r>
          </a:p>
        </p:txBody>
      </p:sp>
    </p:spTree>
    <p:extLst>
      <p:ext uri="{BB962C8B-B14F-4D97-AF65-F5344CB8AC3E}">
        <p14:creationId xmlns:p14="http://schemas.microsoft.com/office/powerpoint/2010/main" val="22614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788EA-CEF7-4609-BFDD-236E553F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821" y="1223889"/>
            <a:ext cx="3358055" cy="29539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00" baseline="0">
                <a:solidFill>
                  <a:schemeClr val="tx2"/>
                </a:solidFill>
              </a:rPr>
              <a:t>Poll</a:t>
            </a:r>
            <a:br>
              <a:rPr lang="en-US" sz="4000" kern="1200" cap="all" spc="300" baseline="0">
                <a:solidFill>
                  <a:schemeClr val="tx2"/>
                </a:solidFill>
              </a:rPr>
            </a:br>
            <a:br>
              <a:rPr lang="en-US" sz="4000" kern="1200" cap="all" spc="300" baseline="0">
                <a:solidFill>
                  <a:schemeClr val="tx2"/>
                </a:solidFill>
              </a:rPr>
            </a:br>
            <a:r>
              <a:rPr lang="en-US" sz="4000" kern="1200" cap="all" spc="300" baseline="0">
                <a:solidFill>
                  <a:schemeClr val="tx2"/>
                </a:solidFill>
              </a:rPr>
              <a:t>Let us take a poll now 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87684229-9148-483E-B122-98CACE81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3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B988-6D2D-4D14-8951-EE9E10AD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497" y="496047"/>
            <a:ext cx="6453607" cy="1027953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Goudy Old Style" panose="02020502050305020303" pitchFamily="18" charset="0"/>
              </a:rPr>
              <a:t>SESSION objectives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6C824-8709-4D6A-BCF4-132F56689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6127"/>
          <a:stretch/>
        </p:blipFill>
        <p:spPr>
          <a:xfrm>
            <a:off x="0" y="685800"/>
            <a:ext cx="4502552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1BCC-4FE8-436B-B956-AF235C55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126" y="1817153"/>
            <a:ext cx="6165978" cy="4471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Goudy Old Style" panose="02020502050305020303" pitchFamily="18" charset="0"/>
              </a:rPr>
              <a:t>By the end of this session, you should be able </a:t>
            </a:r>
          </a:p>
          <a:p>
            <a:r>
              <a:rPr lang="en-GB" dirty="0">
                <a:latin typeface="Goudy Old Style" panose="02020502050305020303" pitchFamily="18" charset="0"/>
              </a:rPr>
              <a:t>To explain what an L&amp;D Strategy is and why it is important</a:t>
            </a:r>
          </a:p>
          <a:p>
            <a:r>
              <a:rPr lang="en-GB" dirty="0">
                <a:latin typeface="Goudy Old Style" panose="02020502050305020303" pitchFamily="18" charset="0"/>
              </a:rPr>
              <a:t>To list at least two qualities of an L&amp;D Strategy design</a:t>
            </a:r>
          </a:p>
          <a:p>
            <a:r>
              <a:rPr lang="en-GB" dirty="0"/>
              <a:t>To list at least two essential steps necessary to design your L&amp;D Strategy</a:t>
            </a:r>
            <a:endParaRPr lang="en-GB" dirty="0">
              <a:latin typeface="Goudy Old Style" panose="02020502050305020303" pitchFamily="18" charset="0"/>
            </a:endParaRPr>
          </a:p>
          <a:p>
            <a:r>
              <a:rPr lang="en-US" dirty="0">
                <a:latin typeface="Goudy Old Style" panose="02020502050305020303" pitchFamily="18" charset="0"/>
              </a:rPr>
              <a:t>To identify at least one action plan; it could be any of the following below: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Goudy Old Style" panose="02020502050305020303" pitchFamily="18" charset="0"/>
              </a:rPr>
              <a:t>One thing you will start doing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Goudy Old Style" panose="02020502050305020303" pitchFamily="18" charset="0"/>
              </a:rPr>
              <a:t>One thing you will stop doing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Goudy Old Style" panose="02020502050305020303" pitchFamily="18" charset="0"/>
              </a:rPr>
              <a:t>One thing you will continue to do</a:t>
            </a:r>
          </a:p>
        </p:txBody>
      </p:sp>
    </p:spTree>
    <p:extLst>
      <p:ext uri="{BB962C8B-B14F-4D97-AF65-F5344CB8AC3E}">
        <p14:creationId xmlns:p14="http://schemas.microsoft.com/office/powerpoint/2010/main" val="2720177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B988-6D2D-4D14-8951-EE9E10AD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en-GB"/>
              <a:t>SESSION ROADMAP</a:t>
            </a:r>
            <a:endParaRPr lang="en-US"/>
          </a:p>
        </p:txBody>
      </p:sp>
      <p:pic>
        <p:nvPicPr>
          <p:cNvPr id="6" name="Picture 5" descr="Pin on a map">
            <a:extLst>
              <a:ext uri="{FF2B5EF4-FFF2-40B4-BE49-F238E27FC236}">
                <a16:creationId xmlns:a16="http://schemas.microsoft.com/office/drawing/2014/main" id="{8609519E-95A9-45E8-8722-F37317555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9" r="319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1BCC-4FE8-436B-B956-AF235C55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78" y="2135939"/>
            <a:ext cx="4307595" cy="3546806"/>
          </a:xfrm>
        </p:spPr>
        <p:txBody>
          <a:bodyPr>
            <a:normAutofit/>
          </a:bodyPr>
          <a:lstStyle/>
          <a:p>
            <a:r>
              <a:rPr lang="en-GB" dirty="0"/>
              <a:t>What is an L&amp;D Strategy and why is it important?</a:t>
            </a:r>
          </a:p>
          <a:p>
            <a:r>
              <a:rPr lang="en-US" dirty="0"/>
              <a:t>Qualities of an L&amp;D Strategy</a:t>
            </a:r>
            <a:endParaRPr lang="en-GB" dirty="0"/>
          </a:p>
          <a:p>
            <a:r>
              <a:rPr lang="en-GB" dirty="0"/>
              <a:t>Essential steps necessary to design an L&amp;D Strategy</a:t>
            </a:r>
          </a:p>
          <a:p>
            <a:r>
              <a:rPr lang="en-GB" dirty="0"/>
              <a:t>Action Plan – </a:t>
            </a:r>
            <a:r>
              <a:rPr lang="en-US" dirty="0"/>
              <a:t>A Call to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8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B988-6D2D-4D14-8951-EE9E10AD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86910"/>
            <a:ext cx="4076699" cy="19706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latin typeface="Goudy Old Style" panose="02020502050305020303" pitchFamily="18" charset="0"/>
              </a:rPr>
              <a:t>INDIVIDUAL OBJECTIVE</a:t>
            </a:r>
            <a:r>
              <a:rPr lang="en-US" sz="3600" kern="1200" cap="all" spc="300" baseline="0" dirty="0">
                <a:solidFill>
                  <a:schemeClr val="tx2"/>
                </a:solidFill>
                <a:latin typeface="Goudy Old Style" panose="02020502050305020303" pitchFamily="18" charset="0"/>
              </a:rPr>
              <a:t>s</a:t>
            </a:r>
          </a:p>
        </p:txBody>
      </p:sp>
      <p:pic>
        <p:nvPicPr>
          <p:cNvPr id="4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E05504AA-1120-42D8-AB73-1451E86DC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3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7">
            <a:extLst>
              <a:ext uri="{FF2B5EF4-FFF2-40B4-BE49-F238E27FC236}">
                <a16:creationId xmlns:a16="http://schemas.microsoft.com/office/drawing/2014/main" id="{1ED52943-D9A6-4232-B4BE-53FAACC5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39">
            <a:extLst>
              <a:ext uri="{FF2B5EF4-FFF2-40B4-BE49-F238E27FC236}">
                <a16:creationId xmlns:a16="http://schemas.microsoft.com/office/drawing/2014/main" id="{DDC2CCCE-4BDA-4775-BF98-9E9AA024F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ECC64C-B937-03BD-FE06-49E32CF54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" b="19858"/>
          <a:stretch/>
        </p:blipFill>
        <p:spPr bwMode="auto">
          <a:xfrm>
            <a:off x="685800" y="685800"/>
            <a:ext cx="10820399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3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3" descr="Small white light bulbs with one large yellow light bulb drawn on a black surface">
            <a:extLst>
              <a:ext uri="{FF2B5EF4-FFF2-40B4-BE49-F238E27FC236}">
                <a16:creationId xmlns:a16="http://schemas.microsoft.com/office/drawing/2014/main" id="{20C55A5C-0532-ADC1-886A-4F275496C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0" b="743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6FAF9F3F-2AF9-4108-A33C-05E0835A9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29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76B0B4-EBCF-4292-BACF-A789A13BB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5800 w 12192000"/>
              <a:gd name="connsiteY0" fmla="*/ 685800 h 6858000"/>
              <a:gd name="connsiteX1" fmla="*/ 685800 w 12192000"/>
              <a:gd name="connsiteY1" fmla="*/ 6172200 h 6858000"/>
              <a:gd name="connsiteX2" fmla="*/ 11506200 w 12192000"/>
              <a:gd name="connsiteY2" fmla="*/ 6172200 h 6858000"/>
              <a:gd name="connsiteX3" fmla="*/ 11506200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85800" y="685800"/>
                </a:moveTo>
                <a:lnTo>
                  <a:pt x="685800" y="6172200"/>
                </a:lnTo>
                <a:lnTo>
                  <a:pt x="11506200" y="6172200"/>
                </a:lnTo>
                <a:lnTo>
                  <a:pt x="11506200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77EA6-CA7D-9612-69A0-02E0F971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14799"/>
            <a:ext cx="9486900" cy="11569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and development strategy</a:t>
            </a:r>
          </a:p>
        </p:txBody>
      </p:sp>
    </p:spTree>
    <p:extLst>
      <p:ext uri="{BB962C8B-B14F-4D97-AF65-F5344CB8AC3E}">
        <p14:creationId xmlns:p14="http://schemas.microsoft.com/office/powerpoint/2010/main" val="43185524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412D24"/>
      </a:dk2>
      <a:lt2>
        <a:srgbClr val="E8E2E8"/>
      </a:lt2>
      <a:accent1>
        <a:srgbClr val="23B921"/>
      </a:accent1>
      <a:accent2>
        <a:srgbClr val="5AB514"/>
      </a:accent2>
      <a:accent3>
        <a:srgbClr val="95AA1E"/>
      </a:accent3>
      <a:accent4>
        <a:srgbClr val="CB9A16"/>
      </a:accent4>
      <a:accent5>
        <a:srgbClr val="E76529"/>
      </a:accent5>
      <a:accent6>
        <a:srgbClr val="D5172A"/>
      </a:accent6>
      <a:hlink>
        <a:srgbClr val="B1743B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1025</Words>
  <Application>Microsoft Office PowerPoint</Application>
  <PresentationFormat>Widescreen</PresentationFormat>
  <Paragraphs>108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Garamond</vt:lpstr>
      <vt:lpstr>Georgia</vt:lpstr>
      <vt:lpstr>Gill Sans MT</vt:lpstr>
      <vt:lpstr>Goudy Old Style</vt:lpstr>
      <vt:lpstr>Palatino Linotype</vt:lpstr>
      <vt:lpstr>Verdana</vt:lpstr>
      <vt:lpstr>Wingdings</vt:lpstr>
      <vt:lpstr>ClassicFrameVTI</vt:lpstr>
      <vt:lpstr>Designing your Learning and Development (L&amp;D) Strategy for 2023.</vt:lpstr>
      <vt:lpstr>    Welcome and introductions</vt:lpstr>
      <vt:lpstr>Meet your facilitator</vt:lpstr>
      <vt:lpstr>Poll  Let us take a poll now </vt:lpstr>
      <vt:lpstr>SESSION objectives</vt:lpstr>
      <vt:lpstr>SESSION ROADMAP</vt:lpstr>
      <vt:lpstr>INDIVIDUAL OBJECTIVEs</vt:lpstr>
      <vt:lpstr>PowerPoint Presentation</vt:lpstr>
      <vt:lpstr>Learning and development strategy</vt:lpstr>
      <vt:lpstr>          INTRODUCTION</vt:lpstr>
      <vt:lpstr>What is a learning and development strategy?</vt:lpstr>
      <vt:lpstr>THE LEARNING AND DEVELOPMENT STRATEGY BUSINESS test</vt:lpstr>
      <vt:lpstr>qualities of YOUR l&amp;d strategy</vt:lpstr>
      <vt:lpstr>qualities of YOUR l&amp;d strategy</vt:lpstr>
      <vt:lpstr>qualities of YOUR l&amp;d strategy</vt:lpstr>
      <vt:lpstr>Essential steps for designing your l&amp;d strategy</vt:lpstr>
      <vt:lpstr>PowerPoint Presentation</vt:lpstr>
      <vt:lpstr>PowerPoint Presentation</vt:lpstr>
      <vt:lpstr>Action Plan – A Call to Action</vt:lpstr>
      <vt:lpstr>Conclusion</vt:lpstr>
      <vt:lpstr>Conclusion</vt:lpstr>
      <vt:lpstr>references</vt:lpstr>
      <vt:lpstr>PICTURES</vt:lpstr>
      <vt:lpstr>Contact details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2022 be unlimited Africa annual summit</dc:title>
  <dc:creator>Sandra Ihenacho</dc:creator>
  <cp:lastModifiedBy>Sandra Ihenacho</cp:lastModifiedBy>
  <cp:revision>3</cp:revision>
  <dcterms:created xsi:type="dcterms:W3CDTF">2022-10-03T09:25:31Z</dcterms:created>
  <dcterms:modified xsi:type="dcterms:W3CDTF">2022-12-21T07:28:45Z</dcterms:modified>
</cp:coreProperties>
</file>