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1301" r:id="rId2"/>
    <p:sldId id="1430" r:id="rId3"/>
    <p:sldId id="1303" r:id="rId4"/>
    <p:sldId id="1428" r:id="rId5"/>
    <p:sldId id="1429" r:id="rId6"/>
    <p:sldId id="1377" r:id="rId7"/>
    <p:sldId id="1403" r:id="rId8"/>
    <p:sldId id="1432" r:id="rId9"/>
    <p:sldId id="1391" r:id="rId10"/>
    <p:sldId id="1431" r:id="rId11"/>
    <p:sldId id="1393" r:id="rId12"/>
    <p:sldId id="1379" r:id="rId13"/>
    <p:sldId id="1394" r:id="rId14"/>
    <p:sldId id="1396" r:id="rId15"/>
    <p:sldId id="1399" r:id="rId16"/>
    <p:sldId id="1433" r:id="rId17"/>
    <p:sldId id="1400" r:id="rId18"/>
    <p:sldId id="1398" r:id="rId19"/>
    <p:sldId id="1397" r:id="rId20"/>
    <p:sldId id="1404" r:id="rId21"/>
    <p:sldId id="1424" r:id="rId22"/>
    <p:sldId id="1423" r:id="rId23"/>
    <p:sldId id="1434" r:id="rId24"/>
    <p:sldId id="1405" r:id="rId25"/>
    <p:sldId id="1406" r:id="rId26"/>
    <p:sldId id="1407" r:id="rId27"/>
    <p:sldId id="1402" r:id="rId28"/>
    <p:sldId id="1408" r:id="rId29"/>
    <p:sldId id="1409" r:id="rId30"/>
    <p:sldId id="1410" r:id="rId31"/>
    <p:sldId id="1425" r:id="rId32"/>
    <p:sldId id="1380" r:id="rId33"/>
    <p:sldId id="1413" r:id="rId34"/>
    <p:sldId id="1414" r:id="rId35"/>
    <p:sldId id="1435" r:id="rId36"/>
    <p:sldId id="1436" r:id="rId37"/>
    <p:sldId id="1415" r:id="rId38"/>
    <p:sldId id="1437" r:id="rId39"/>
    <p:sldId id="1419" r:id="rId40"/>
    <p:sldId id="1416" r:id="rId41"/>
    <p:sldId id="1421" r:id="rId42"/>
    <p:sldId id="1422" r:id="rId43"/>
    <p:sldId id="1387" r:id="rId44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97D"/>
    <a:srgbClr val="000000"/>
    <a:srgbClr val="38A896"/>
    <a:srgbClr val="437F87"/>
    <a:srgbClr val="3CADFF"/>
    <a:srgbClr val="28A5FF"/>
    <a:srgbClr val="5190D7"/>
    <a:srgbClr val="2361A7"/>
    <a:srgbClr val="0070C0"/>
    <a:srgbClr val="2B5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4E9D0-76C2-1EB3-969D-5FBD5088C409}" v="2" dt="2022-01-14T01:10:03.001"/>
    <p1510:client id="{811BD16F-37A2-BE47-50D4-9F67F1A7CB0E}" v="158" dt="2022-01-14T03:31:25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88" autoAdjust="0"/>
    <p:restoredTop sz="68886" autoAdjust="0"/>
  </p:normalViewPr>
  <p:slideViewPr>
    <p:cSldViewPr snapToGrid="0" snapToObjects="1">
      <p:cViewPr varScale="1">
        <p:scale>
          <a:sx n="76" d="100"/>
          <a:sy n="76" d="100"/>
        </p:scale>
        <p:origin x="11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3029" y="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62FFD8-0C9A-4387-BDDD-4C1470F51D65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A75A55D8-25F2-4D25-96B6-C7EE59CDD527}">
      <dgm:prSet/>
      <dgm:spPr/>
      <dgm:t>
        <a:bodyPr/>
        <a:lstStyle/>
        <a:p>
          <a:r>
            <a:rPr lang="en-US" dirty="0"/>
            <a:t>People</a:t>
          </a:r>
        </a:p>
      </dgm:t>
    </dgm:pt>
    <dgm:pt modelId="{79E08072-AAE2-4D20-B765-8EBCD7889718}" type="parTrans" cxnId="{4E31E99A-621F-45DD-BE61-2C8F23BF3A63}">
      <dgm:prSet/>
      <dgm:spPr/>
      <dgm:t>
        <a:bodyPr/>
        <a:lstStyle/>
        <a:p>
          <a:endParaRPr lang="en-US"/>
        </a:p>
      </dgm:t>
    </dgm:pt>
    <dgm:pt modelId="{93B5923C-1F1E-41DF-B7A3-6AE5DD517BB6}" type="sibTrans" cxnId="{4E31E99A-621F-45DD-BE61-2C8F23BF3A63}">
      <dgm:prSet/>
      <dgm:spPr/>
      <dgm:t>
        <a:bodyPr/>
        <a:lstStyle/>
        <a:p>
          <a:endParaRPr lang="en-US"/>
        </a:p>
      </dgm:t>
    </dgm:pt>
    <dgm:pt modelId="{51F7B367-1625-4033-A5EA-13C8965B3E37}">
      <dgm:prSet/>
      <dgm:spPr/>
      <dgm:t>
        <a:bodyPr/>
        <a:lstStyle/>
        <a:p>
          <a:r>
            <a:rPr lang="en-US" dirty="0"/>
            <a:t>Strategy</a:t>
          </a:r>
        </a:p>
      </dgm:t>
    </dgm:pt>
    <dgm:pt modelId="{8B7093A1-9415-4D39-BA3E-7F9BFC7F7C46}" type="parTrans" cxnId="{93307E6E-8A1C-4E0A-830D-587F95C1DCFF}">
      <dgm:prSet/>
      <dgm:spPr/>
      <dgm:t>
        <a:bodyPr/>
        <a:lstStyle/>
        <a:p>
          <a:endParaRPr lang="en-US"/>
        </a:p>
      </dgm:t>
    </dgm:pt>
    <dgm:pt modelId="{EAAD0977-1458-4649-8DE1-60E22386C882}" type="sibTrans" cxnId="{93307E6E-8A1C-4E0A-830D-587F95C1DCFF}">
      <dgm:prSet/>
      <dgm:spPr/>
      <dgm:t>
        <a:bodyPr/>
        <a:lstStyle/>
        <a:p>
          <a:endParaRPr lang="en-US"/>
        </a:p>
      </dgm:t>
    </dgm:pt>
    <dgm:pt modelId="{2676CCF4-1949-4546-9EEA-359AF65D7A4B}">
      <dgm:prSet/>
      <dgm:spPr/>
      <dgm:t>
        <a:bodyPr/>
        <a:lstStyle/>
        <a:p>
          <a:r>
            <a:rPr lang="en-US" dirty="0"/>
            <a:t>Content</a:t>
          </a:r>
        </a:p>
      </dgm:t>
    </dgm:pt>
    <dgm:pt modelId="{4EBCD429-E190-4BD7-90AC-D02405885D13}" type="parTrans" cxnId="{23BD095B-829A-470D-91CF-409BF986F71C}">
      <dgm:prSet/>
      <dgm:spPr/>
      <dgm:t>
        <a:bodyPr/>
        <a:lstStyle/>
        <a:p>
          <a:endParaRPr lang="en-US"/>
        </a:p>
      </dgm:t>
    </dgm:pt>
    <dgm:pt modelId="{F932E395-E800-485E-9EBE-8369BF54CAE7}" type="sibTrans" cxnId="{23BD095B-829A-470D-91CF-409BF986F71C}">
      <dgm:prSet/>
      <dgm:spPr/>
      <dgm:t>
        <a:bodyPr/>
        <a:lstStyle/>
        <a:p>
          <a:endParaRPr lang="en-US"/>
        </a:p>
      </dgm:t>
    </dgm:pt>
    <dgm:pt modelId="{0C2F8672-B5A9-4123-9052-8998CDA832FD}">
      <dgm:prSet/>
      <dgm:spPr/>
      <dgm:t>
        <a:bodyPr/>
        <a:lstStyle/>
        <a:p>
          <a:r>
            <a:rPr lang="en-US" dirty="0"/>
            <a:t>Process</a:t>
          </a:r>
        </a:p>
      </dgm:t>
    </dgm:pt>
    <dgm:pt modelId="{9611122D-F253-47CD-9E9C-4D4E6583242B}" type="parTrans" cxnId="{2FB84068-601F-4847-8437-A259E4903E22}">
      <dgm:prSet/>
      <dgm:spPr/>
      <dgm:t>
        <a:bodyPr/>
        <a:lstStyle/>
        <a:p>
          <a:endParaRPr lang="en-US"/>
        </a:p>
      </dgm:t>
    </dgm:pt>
    <dgm:pt modelId="{618C370C-AF97-40AF-8597-FF588147B10E}" type="sibTrans" cxnId="{2FB84068-601F-4847-8437-A259E4903E22}">
      <dgm:prSet/>
      <dgm:spPr/>
      <dgm:t>
        <a:bodyPr/>
        <a:lstStyle/>
        <a:p>
          <a:endParaRPr lang="en-US"/>
        </a:p>
      </dgm:t>
    </dgm:pt>
    <dgm:pt modelId="{C4F0F992-1D57-5B4B-9585-378932147FF1}" type="pres">
      <dgm:prSet presAssocID="{9C62FFD8-0C9A-4387-BDDD-4C1470F51D6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42A3B7-4E2F-0C44-8E20-7B1F5EAE21CD}" type="pres">
      <dgm:prSet presAssocID="{A75A55D8-25F2-4D25-96B6-C7EE59CDD527}" presName="hierRoot1" presStyleCnt="0"/>
      <dgm:spPr/>
    </dgm:pt>
    <dgm:pt modelId="{B8B43BD9-9AA6-9C42-BEC3-B3DF99D1D871}" type="pres">
      <dgm:prSet presAssocID="{A75A55D8-25F2-4D25-96B6-C7EE59CDD527}" presName="composite" presStyleCnt="0"/>
      <dgm:spPr/>
    </dgm:pt>
    <dgm:pt modelId="{74EF05EB-65A5-234D-92DB-B8676ACD3C33}" type="pres">
      <dgm:prSet presAssocID="{A75A55D8-25F2-4D25-96B6-C7EE59CDD527}" presName="background" presStyleLbl="node0" presStyleIdx="0" presStyleCnt="4"/>
      <dgm:spPr/>
    </dgm:pt>
    <dgm:pt modelId="{D98478BA-C3C1-6541-A4AE-076D2B9C2F16}" type="pres">
      <dgm:prSet presAssocID="{A75A55D8-25F2-4D25-96B6-C7EE59CDD527}" presName="text" presStyleLbl="fgAcc0" presStyleIdx="0" presStyleCnt="4">
        <dgm:presLayoutVars>
          <dgm:chPref val="3"/>
        </dgm:presLayoutVars>
      </dgm:prSet>
      <dgm:spPr/>
    </dgm:pt>
    <dgm:pt modelId="{D95458DF-6826-9F4F-AFC6-F11DD7A47AFC}" type="pres">
      <dgm:prSet presAssocID="{A75A55D8-25F2-4D25-96B6-C7EE59CDD527}" presName="hierChild2" presStyleCnt="0"/>
      <dgm:spPr/>
    </dgm:pt>
    <dgm:pt modelId="{BA1C2FA2-39BA-D84D-BFE8-5830092BB961}" type="pres">
      <dgm:prSet presAssocID="{51F7B367-1625-4033-A5EA-13C8965B3E37}" presName="hierRoot1" presStyleCnt="0"/>
      <dgm:spPr/>
    </dgm:pt>
    <dgm:pt modelId="{0F5ED149-6F0B-934B-BC48-36A7214C0D33}" type="pres">
      <dgm:prSet presAssocID="{51F7B367-1625-4033-A5EA-13C8965B3E37}" presName="composite" presStyleCnt="0"/>
      <dgm:spPr/>
    </dgm:pt>
    <dgm:pt modelId="{01FB43AC-258A-2242-8F50-F5E7B1EE73E0}" type="pres">
      <dgm:prSet presAssocID="{51F7B367-1625-4033-A5EA-13C8965B3E37}" presName="background" presStyleLbl="node0" presStyleIdx="1" presStyleCnt="4"/>
      <dgm:spPr/>
    </dgm:pt>
    <dgm:pt modelId="{B64785EC-44AA-6048-ADF0-CC98A2E06223}" type="pres">
      <dgm:prSet presAssocID="{51F7B367-1625-4033-A5EA-13C8965B3E37}" presName="text" presStyleLbl="fgAcc0" presStyleIdx="1" presStyleCnt="4">
        <dgm:presLayoutVars>
          <dgm:chPref val="3"/>
        </dgm:presLayoutVars>
      </dgm:prSet>
      <dgm:spPr/>
    </dgm:pt>
    <dgm:pt modelId="{5A8B396D-9CC3-8A4D-8098-684BAF594AD9}" type="pres">
      <dgm:prSet presAssocID="{51F7B367-1625-4033-A5EA-13C8965B3E37}" presName="hierChild2" presStyleCnt="0"/>
      <dgm:spPr/>
    </dgm:pt>
    <dgm:pt modelId="{4913F863-023B-DD48-9A28-FDABE906DAC0}" type="pres">
      <dgm:prSet presAssocID="{2676CCF4-1949-4546-9EEA-359AF65D7A4B}" presName="hierRoot1" presStyleCnt="0"/>
      <dgm:spPr/>
    </dgm:pt>
    <dgm:pt modelId="{3A9018D1-32CB-2E4B-8CDB-081744919F70}" type="pres">
      <dgm:prSet presAssocID="{2676CCF4-1949-4546-9EEA-359AF65D7A4B}" presName="composite" presStyleCnt="0"/>
      <dgm:spPr/>
    </dgm:pt>
    <dgm:pt modelId="{03DBB780-08DF-6A4F-A77D-D278CFB57AAB}" type="pres">
      <dgm:prSet presAssocID="{2676CCF4-1949-4546-9EEA-359AF65D7A4B}" presName="background" presStyleLbl="node0" presStyleIdx="2" presStyleCnt="4"/>
      <dgm:spPr/>
    </dgm:pt>
    <dgm:pt modelId="{A923BE1D-438C-5D48-AF0B-9298551F3F54}" type="pres">
      <dgm:prSet presAssocID="{2676CCF4-1949-4546-9EEA-359AF65D7A4B}" presName="text" presStyleLbl="fgAcc0" presStyleIdx="2" presStyleCnt="4">
        <dgm:presLayoutVars>
          <dgm:chPref val="3"/>
        </dgm:presLayoutVars>
      </dgm:prSet>
      <dgm:spPr/>
    </dgm:pt>
    <dgm:pt modelId="{C2208D19-93F0-474F-8DBA-2BD902F1DC14}" type="pres">
      <dgm:prSet presAssocID="{2676CCF4-1949-4546-9EEA-359AF65D7A4B}" presName="hierChild2" presStyleCnt="0"/>
      <dgm:spPr/>
    </dgm:pt>
    <dgm:pt modelId="{15AD30C4-21B9-F14C-BCCC-108EF73EB635}" type="pres">
      <dgm:prSet presAssocID="{0C2F8672-B5A9-4123-9052-8998CDA832FD}" presName="hierRoot1" presStyleCnt="0"/>
      <dgm:spPr/>
    </dgm:pt>
    <dgm:pt modelId="{019B3159-7BEB-EE4C-B785-0475111C4669}" type="pres">
      <dgm:prSet presAssocID="{0C2F8672-B5A9-4123-9052-8998CDA832FD}" presName="composite" presStyleCnt="0"/>
      <dgm:spPr/>
    </dgm:pt>
    <dgm:pt modelId="{E30FCE36-35F2-A443-8814-EFCBB0CCD232}" type="pres">
      <dgm:prSet presAssocID="{0C2F8672-B5A9-4123-9052-8998CDA832FD}" presName="background" presStyleLbl="node0" presStyleIdx="3" presStyleCnt="4"/>
      <dgm:spPr/>
    </dgm:pt>
    <dgm:pt modelId="{E2E53EB0-C364-5D4B-83DA-FE2AF607C6F0}" type="pres">
      <dgm:prSet presAssocID="{0C2F8672-B5A9-4123-9052-8998CDA832FD}" presName="text" presStyleLbl="fgAcc0" presStyleIdx="3" presStyleCnt="4">
        <dgm:presLayoutVars>
          <dgm:chPref val="3"/>
        </dgm:presLayoutVars>
      </dgm:prSet>
      <dgm:spPr/>
    </dgm:pt>
    <dgm:pt modelId="{124BA2DE-1B90-924F-A780-320CE3033903}" type="pres">
      <dgm:prSet presAssocID="{0C2F8672-B5A9-4123-9052-8998CDA832FD}" presName="hierChild2" presStyleCnt="0"/>
      <dgm:spPr/>
    </dgm:pt>
  </dgm:ptLst>
  <dgm:cxnLst>
    <dgm:cxn modelId="{23BD095B-829A-470D-91CF-409BF986F71C}" srcId="{9C62FFD8-0C9A-4387-BDDD-4C1470F51D65}" destId="{2676CCF4-1949-4546-9EEA-359AF65D7A4B}" srcOrd="2" destOrd="0" parTransId="{4EBCD429-E190-4BD7-90AC-D02405885D13}" sibTransId="{F932E395-E800-485E-9EBE-8369BF54CAE7}"/>
    <dgm:cxn modelId="{2FB84068-601F-4847-8437-A259E4903E22}" srcId="{9C62FFD8-0C9A-4387-BDDD-4C1470F51D65}" destId="{0C2F8672-B5A9-4123-9052-8998CDA832FD}" srcOrd="3" destOrd="0" parTransId="{9611122D-F253-47CD-9E9C-4D4E6583242B}" sibTransId="{618C370C-AF97-40AF-8597-FF588147B10E}"/>
    <dgm:cxn modelId="{93307E6E-8A1C-4E0A-830D-587F95C1DCFF}" srcId="{9C62FFD8-0C9A-4387-BDDD-4C1470F51D65}" destId="{51F7B367-1625-4033-A5EA-13C8965B3E37}" srcOrd="1" destOrd="0" parTransId="{8B7093A1-9415-4D39-BA3E-7F9BFC7F7C46}" sibTransId="{EAAD0977-1458-4649-8DE1-60E22386C882}"/>
    <dgm:cxn modelId="{1E4AAD83-E890-734E-A04A-3471AE6D8F5C}" type="presOf" srcId="{A75A55D8-25F2-4D25-96B6-C7EE59CDD527}" destId="{D98478BA-C3C1-6541-A4AE-076D2B9C2F16}" srcOrd="0" destOrd="0" presId="urn:microsoft.com/office/officeart/2005/8/layout/hierarchy1"/>
    <dgm:cxn modelId="{A127CA99-6C16-F34D-8428-B135B12733B4}" type="presOf" srcId="{9C62FFD8-0C9A-4387-BDDD-4C1470F51D65}" destId="{C4F0F992-1D57-5B4B-9585-378932147FF1}" srcOrd="0" destOrd="0" presId="urn:microsoft.com/office/officeart/2005/8/layout/hierarchy1"/>
    <dgm:cxn modelId="{4E31E99A-621F-45DD-BE61-2C8F23BF3A63}" srcId="{9C62FFD8-0C9A-4387-BDDD-4C1470F51D65}" destId="{A75A55D8-25F2-4D25-96B6-C7EE59CDD527}" srcOrd="0" destOrd="0" parTransId="{79E08072-AAE2-4D20-B765-8EBCD7889718}" sibTransId="{93B5923C-1F1E-41DF-B7A3-6AE5DD517BB6}"/>
    <dgm:cxn modelId="{633B13A2-7848-6D4A-AD26-4C2C039FBACF}" type="presOf" srcId="{2676CCF4-1949-4546-9EEA-359AF65D7A4B}" destId="{A923BE1D-438C-5D48-AF0B-9298551F3F54}" srcOrd="0" destOrd="0" presId="urn:microsoft.com/office/officeart/2005/8/layout/hierarchy1"/>
    <dgm:cxn modelId="{6A14CFCF-7F39-5B46-95D9-1F9A3030E685}" type="presOf" srcId="{51F7B367-1625-4033-A5EA-13C8965B3E37}" destId="{B64785EC-44AA-6048-ADF0-CC98A2E06223}" srcOrd="0" destOrd="0" presId="urn:microsoft.com/office/officeart/2005/8/layout/hierarchy1"/>
    <dgm:cxn modelId="{A24696F1-823C-A648-82C8-105336B49B39}" type="presOf" srcId="{0C2F8672-B5A9-4123-9052-8998CDA832FD}" destId="{E2E53EB0-C364-5D4B-83DA-FE2AF607C6F0}" srcOrd="0" destOrd="0" presId="urn:microsoft.com/office/officeart/2005/8/layout/hierarchy1"/>
    <dgm:cxn modelId="{D3E5CA9D-5C86-A745-B93B-552ECCE12C18}" type="presParOf" srcId="{C4F0F992-1D57-5B4B-9585-378932147FF1}" destId="{0142A3B7-4E2F-0C44-8E20-7B1F5EAE21CD}" srcOrd="0" destOrd="0" presId="urn:microsoft.com/office/officeart/2005/8/layout/hierarchy1"/>
    <dgm:cxn modelId="{AF3903B0-F941-4C41-9826-864A87676D71}" type="presParOf" srcId="{0142A3B7-4E2F-0C44-8E20-7B1F5EAE21CD}" destId="{B8B43BD9-9AA6-9C42-BEC3-B3DF99D1D871}" srcOrd="0" destOrd="0" presId="urn:microsoft.com/office/officeart/2005/8/layout/hierarchy1"/>
    <dgm:cxn modelId="{B17D10A1-C1B6-9047-BCC8-309CFA560FF1}" type="presParOf" srcId="{B8B43BD9-9AA6-9C42-BEC3-B3DF99D1D871}" destId="{74EF05EB-65A5-234D-92DB-B8676ACD3C33}" srcOrd="0" destOrd="0" presId="urn:microsoft.com/office/officeart/2005/8/layout/hierarchy1"/>
    <dgm:cxn modelId="{D0FAB289-E6EE-2B4B-8B3F-E45E56D66458}" type="presParOf" srcId="{B8B43BD9-9AA6-9C42-BEC3-B3DF99D1D871}" destId="{D98478BA-C3C1-6541-A4AE-076D2B9C2F16}" srcOrd="1" destOrd="0" presId="urn:microsoft.com/office/officeart/2005/8/layout/hierarchy1"/>
    <dgm:cxn modelId="{7C7AE59D-5ACC-A844-A94A-445928529AB7}" type="presParOf" srcId="{0142A3B7-4E2F-0C44-8E20-7B1F5EAE21CD}" destId="{D95458DF-6826-9F4F-AFC6-F11DD7A47AFC}" srcOrd="1" destOrd="0" presId="urn:microsoft.com/office/officeart/2005/8/layout/hierarchy1"/>
    <dgm:cxn modelId="{DC90300D-659D-E44C-B79A-A17D3C34DA91}" type="presParOf" srcId="{C4F0F992-1D57-5B4B-9585-378932147FF1}" destId="{BA1C2FA2-39BA-D84D-BFE8-5830092BB961}" srcOrd="1" destOrd="0" presId="urn:microsoft.com/office/officeart/2005/8/layout/hierarchy1"/>
    <dgm:cxn modelId="{00269F3A-A72B-624C-97F4-5B0C61E13957}" type="presParOf" srcId="{BA1C2FA2-39BA-D84D-BFE8-5830092BB961}" destId="{0F5ED149-6F0B-934B-BC48-36A7214C0D33}" srcOrd="0" destOrd="0" presId="urn:microsoft.com/office/officeart/2005/8/layout/hierarchy1"/>
    <dgm:cxn modelId="{BCBA0796-2A2A-6E40-B031-6E5124072709}" type="presParOf" srcId="{0F5ED149-6F0B-934B-BC48-36A7214C0D33}" destId="{01FB43AC-258A-2242-8F50-F5E7B1EE73E0}" srcOrd="0" destOrd="0" presId="urn:microsoft.com/office/officeart/2005/8/layout/hierarchy1"/>
    <dgm:cxn modelId="{F46D0721-4CBF-C84C-9FF8-B631D28259B6}" type="presParOf" srcId="{0F5ED149-6F0B-934B-BC48-36A7214C0D33}" destId="{B64785EC-44AA-6048-ADF0-CC98A2E06223}" srcOrd="1" destOrd="0" presId="urn:microsoft.com/office/officeart/2005/8/layout/hierarchy1"/>
    <dgm:cxn modelId="{C34E4EA0-8E8B-734F-8092-190A4D722887}" type="presParOf" srcId="{BA1C2FA2-39BA-D84D-BFE8-5830092BB961}" destId="{5A8B396D-9CC3-8A4D-8098-684BAF594AD9}" srcOrd="1" destOrd="0" presId="urn:microsoft.com/office/officeart/2005/8/layout/hierarchy1"/>
    <dgm:cxn modelId="{1DAE518B-083D-2F49-8BF0-4F72C24D82D3}" type="presParOf" srcId="{C4F0F992-1D57-5B4B-9585-378932147FF1}" destId="{4913F863-023B-DD48-9A28-FDABE906DAC0}" srcOrd="2" destOrd="0" presId="urn:microsoft.com/office/officeart/2005/8/layout/hierarchy1"/>
    <dgm:cxn modelId="{6F067E8C-8F3D-1845-84D5-222676466071}" type="presParOf" srcId="{4913F863-023B-DD48-9A28-FDABE906DAC0}" destId="{3A9018D1-32CB-2E4B-8CDB-081744919F70}" srcOrd="0" destOrd="0" presId="urn:microsoft.com/office/officeart/2005/8/layout/hierarchy1"/>
    <dgm:cxn modelId="{381C4B81-C390-BF4F-860A-8A0C42FC45E5}" type="presParOf" srcId="{3A9018D1-32CB-2E4B-8CDB-081744919F70}" destId="{03DBB780-08DF-6A4F-A77D-D278CFB57AAB}" srcOrd="0" destOrd="0" presId="urn:microsoft.com/office/officeart/2005/8/layout/hierarchy1"/>
    <dgm:cxn modelId="{95205964-F1FB-084C-89BE-30F354A92DD8}" type="presParOf" srcId="{3A9018D1-32CB-2E4B-8CDB-081744919F70}" destId="{A923BE1D-438C-5D48-AF0B-9298551F3F54}" srcOrd="1" destOrd="0" presId="urn:microsoft.com/office/officeart/2005/8/layout/hierarchy1"/>
    <dgm:cxn modelId="{8A4278EF-D405-104F-95E4-BFE19A638955}" type="presParOf" srcId="{4913F863-023B-DD48-9A28-FDABE906DAC0}" destId="{C2208D19-93F0-474F-8DBA-2BD902F1DC14}" srcOrd="1" destOrd="0" presId="urn:microsoft.com/office/officeart/2005/8/layout/hierarchy1"/>
    <dgm:cxn modelId="{80ABCC35-442F-AB45-93FD-CA926B3C61E4}" type="presParOf" srcId="{C4F0F992-1D57-5B4B-9585-378932147FF1}" destId="{15AD30C4-21B9-F14C-BCCC-108EF73EB635}" srcOrd="3" destOrd="0" presId="urn:microsoft.com/office/officeart/2005/8/layout/hierarchy1"/>
    <dgm:cxn modelId="{36E12FCC-15C0-8C46-B5F8-F48671248E3E}" type="presParOf" srcId="{15AD30C4-21B9-F14C-BCCC-108EF73EB635}" destId="{019B3159-7BEB-EE4C-B785-0475111C4669}" srcOrd="0" destOrd="0" presId="urn:microsoft.com/office/officeart/2005/8/layout/hierarchy1"/>
    <dgm:cxn modelId="{93E5497C-2ED3-9B44-8864-9C60C42DE905}" type="presParOf" srcId="{019B3159-7BEB-EE4C-B785-0475111C4669}" destId="{E30FCE36-35F2-A443-8814-EFCBB0CCD232}" srcOrd="0" destOrd="0" presId="urn:microsoft.com/office/officeart/2005/8/layout/hierarchy1"/>
    <dgm:cxn modelId="{4F6F416A-FAEB-6542-B5C9-D7C1C9F3FA53}" type="presParOf" srcId="{019B3159-7BEB-EE4C-B785-0475111C4669}" destId="{E2E53EB0-C364-5D4B-83DA-FE2AF607C6F0}" srcOrd="1" destOrd="0" presId="urn:microsoft.com/office/officeart/2005/8/layout/hierarchy1"/>
    <dgm:cxn modelId="{E9F0A5D0-EDD4-E14D-B9B9-D477CC503051}" type="presParOf" srcId="{15AD30C4-21B9-F14C-BCCC-108EF73EB635}" destId="{124BA2DE-1B90-924F-A780-320CE303390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82F266-60C0-5244-B852-A05439E5E6ED}" type="doc">
      <dgm:prSet loTypeId="urn:microsoft.com/office/officeart/2005/8/layout/bProcess3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E3E987B-B99E-1E47-93DB-14894B5D93B2}">
      <dgm:prSet phldrT="[Text]"/>
      <dgm:spPr/>
      <dgm:t>
        <a:bodyPr/>
        <a:lstStyle/>
        <a:p>
          <a:r>
            <a:rPr lang="en-US" dirty="0"/>
            <a:t>Lack of time to share knowledge</a:t>
          </a:r>
        </a:p>
      </dgm:t>
    </dgm:pt>
    <dgm:pt modelId="{05D6107B-E01C-4440-894A-A047AB5636C3}" type="parTrans" cxnId="{ED361C06-BD8C-624A-825C-4C4ACA0CA241}">
      <dgm:prSet/>
      <dgm:spPr/>
      <dgm:t>
        <a:bodyPr/>
        <a:lstStyle/>
        <a:p>
          <a:endParaRPr lang="en-US"/>
        </a:p>
      </dgm:t>
    </dgm:pt>
    <dgm:pt modelId="{36DEC28F-1B44-794F-8F12-1792811B0681}" type="sibTrans" cxnId="{ED361C06-BD8C-624A-825C-4C4ACA0CA241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DF0AAFF-E9CE-834B-8EA0-ACE88869477A}">
      <dgm:prSet phldrT="[Text]"/>
      <dgm:spPr/>
      <dgm:t>
        <a:bodyPr/>
        <a:lstStyle/>
        <a:p>
          <a:r>
            <a:rPr lang="en-US" dirty="0"/>
            <a:t>Age or gender differences</a:t>
          </a:r>
        </a:p>
      </dgm:t>
    </dgm:pt>
    <dgm:pt modelId="{8039F389-88C1-CD40-B9D3-D5E2CED20B92}" type="parTrans" cxnId="{1F4858A8-9FCF-E049-9C5F-2F351BBA0CF7}">
      <dgm:prSet/>
      <dgm:spPr/>
      <dgm:t>
        <a:bodyPr/>
        <a:lstStyle/>
        <a:p>
          <a:endParaRPr lang="en-US"/>
        </a:p>
      </dgm:t>
    </dgm:pt>
    <dgm:pt modelId="{382C19A8-6F77-9A4D-B64F-77DEB3D8C8A0}" type="sibTrans" cxnId="{1F4858A8-9FCF-E049-9C5F-2F351BBA0CF7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>
            <a:ln>
              <a:solidFill>
                <a:schemeClr val="bg1"/>
              </a:solidFill>
            </a:ln>
          </a:endParaRPr>
        </a:p>
      </dgm:t>
    </dgm:pt>
    <dgm:pt modelId="{6852AE05-AD61-7E43-9B95-EEDBB8766B0C}">
      <dgm:prSet phldrT="[Text]"/>
      <dgm:spPr/>
      <dgm:t>
        <a:bodyPr/>
        <a:lstStyle/>
        <a:p>
          <a:r>
            <a:rPr lang="en-US" dirty="0"/>
            <a:t>Different level of education or experience</a:t>
          </a:r>
        </a:p>
      </dgm:t>
    </dgm:pt>
    <dgm:pt modelId="{22581160-A920-A74B-A404-CFD488F3787A}" type="parTrans" cxnId="{6A5DD942-F891-894D-AC52-65A5837D4622}">
      <dgm:prSet/>
      <dgm:spPr/>
      <dgm:t>
        <a:bodyPr/>
        <a:lstStyle/>
        <a:p>
          <a:endParaRPr lang="en-US"/>
        </a:p>
      </dgm:t>
    </dgm:pt>
    <dgm:pt modelId="{344A72EC-1ED6-0E45-96FD-9BA002D90F86}" type="sibTrans" cxnId="{6A5DD942-F891-894D-AC52-65A5837D4622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6EFF163-DF23-1743-BBAD-1950CD75345C}">
      <dgm:prSet phldrT="[Text]"/>
      <dgm:spPr/>
      <dgm:t>
        <a:bodyPr/>
        <a:lstStyle/>
        <a:p>
          <a:r>
            <a:rPr lang="en-US" dirty="0"/>
            <a:t>Effective communication, feedback, evaluation</a:t>
          </a:r>
        </a:p>
      </dgm:t>
    </dgm:pt>
    <dgm:pt modelId="{12DF30AF-E63C-3D42-8BC2-458C1A9E9C2D}" type="parTrans" cxnId="{49E5E150-917E-BA40-94F4-323FA9E91913}">
      <dgm:prSet/>
      <dgm:spPr/>
      <dgm:t>
        <a:bodyPr/>
        <a:lstStyle/>
        <a:p>
          <a:endParaRPr lang="en-US"/>
        </a:p>
      </dgm:t>
    </dgm:pt>
    <dgm:pt modelId="{D986AD5C-87F9-304F-9C6F-45B21D1E096A}" type="sibTrans" cxnId="{49E5E150-917E-BA40-94F4-323FA9E9191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EFB33ABF-C80B-DC4D-823B-9E4140262B63}">
      <dgm:prSet phldrT="[Text]"/>
      <dgm:spPr/>
      <dgm:t>
        <a:bodyPr/>
        <a:lstStyle/>
        <a:p>
          <a:r>
            <a:rPr lang="en-US" dirty="0"/>
            <a:t>Lack of trust about credibility and accuracy of knowledge</a:t>
          </a:r>
        </a:p>
      </dgm:t>
    </dgm:pt>
    <dgm:pt modelId="{B9B11586-3419-984A-B67A-B9BEFC887FE3}" type="parTrans" cxnId="{454169EC-C7F6-8F4C-B723-C5601018B114}">
      <dgm:prSet/>
      <dgm:spPr/>
      <dgm:t>
        <a:bodyPr/>
        <a:lstStyle/>
        <a:p>
          <a:endParaRPr lang="en-US"/>
        </a:p>
      </dgm:t>
    </dgm:pt>
    <dgm:pt modelId="{6FC9AA89-EA54-3844-955F-40F82E4FF332}" type="sibTrans" cxnId="{454169EC-C7F6-8F4C-B723-C5601018B114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BE756310-A483-1643-8D92-71DA45E58C77}">
      <dgm:prSet phldrT="[Text]"/>
      <dgm:spPr/>
      <dgm:t>
        <a:bodyPr/>
        <a:lstStyle/>
        <a:p>
          <a:r>
            <a:rPr lang="en-US" dirty="0"/>
            <a:t>Poor verbal or written communication skills</a:t>
          </a:r>
        </a:p>
      </dgm:t>
    </dgm:pt>
    <dgm:pt modelId="{7019A899-779C-9040-A081-19E528546D58}" type="parTrans" cxnId="{DE9805EA-8AC2-AB42-837A-DFABF37589EF}">
      <dgm:prSet/>
      <dgm:spPr/>
      <dgm:t>
        <a:bodyPr/>
        <a:lstStyle/>
        <a:p>
          <a:endParaRPr lang="en-US"/>
        </a:p>
      </dgm:t>
    </dgm:pt>
    <dgm:pt modelId="{DECD017D-7A34-6648-B908-77516302C99D}" type="sibTrans" cxnId="{DE9805EA-8AC2-AB42-837A-DFABF37589EF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9BFC66A-9E8F-3040-A021-70F3C23A574A}">
      <dgm:prSet phldrT="[Text]"/>
      <dgm:spPr/>
      <dgm:t>
        <a:bodyPr/>
        <a:lstStyle/>
        <a:p>
          <a:r>
            <a:rPr lang="en-US" dirty="0"/>
            <a:t>Lack of coordination or contact time among teams</a:t>
          </a:r>
        </a:p>
      </dgm:t>
    </dgm:pt>
    <dgm:pt modelId="{C4CC4685-8BD9-5646-8469-06ACA3152A3F}" type="parTrans" cxnId="{D188628F-D86B-DC49-98A6-71E2A2052A17}">
      <dgm:prSet/>
      <dgm:spPr/>
      <dgm:t>
        <a:bodyPr/>
        <a:lstStyle/>
        <a:p>
          <a:endParaRPr lang="en-US"/>
        </a:p>
      </dgm:t>
    </dgm:pt>
    <dgm:pt modelId="{B322CEDA-8651-2946-9E4B-DF45797085D7}" type="sibTrans" cxnId="{D188628F-D86B-DC49-98A6-71E2A2052A17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BAEBC1A6-17E4-844D-95B3-D70507B0F96D}">
      <dgm:prSet phldrT="[Text]"/>
      <dgm:spPr/>
      <dgm:t>
        <a:bodyPr/>
        <a:lstStyle/>
        <a:p>
          <a:r>
            <a:rPr lang="en-US" dirty="0"/>
            <a:t>Fear of job security or recognition in the team be sharing knowledge</a:t>
          </a:r>
        </a:p>
      </dgm:t>
    </dgm:pt>
    <dgm:pt modelId="{CDF623B9-46C2-2C43-BE3F-3AB4C7471D58}" type="parTrans" cxnId="{CAC4E8F6-CE79-1042-80E4-36F57C6774E4}">
      <dgm:prSet/>
      <dgm:spPr/>
      <dgm:t>
        <a:bodyPr/>
        <a:lstStyle/>
        <a:p>
          <a:endParaRPr lang="en-US"/>
        </a:p>
      </dgm:t>
    </dgm:pt>
    <dgm:pt modelId="{A95BCF46-B5E6-4B46-A764-2E663659713E}" type="sibTrans" cxnId="{CAC4E8F6-CE79-1042-80E4-36F57C6774E4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64279CB8-3329-D944-B758-E33AD440A4CC}">
      <dgm:prSet phldrT="[Text]"/>
      <dgm:spPr/>
      <dgm:t>
        <a:bodyPr/>
        <a:lstStyle/>
        <a:p>
          <a:r>
            <a:rPr lang="en-US" dirty="0"/>
            <a:t>Poor social network </a:t>
          </a:r>
        </a:p>
      </dgm:t>
    </dgm:pt>
    <dgm:pt modelId="{7DCC6025-07BA-F546-ADBF-9639A310EF74}" type="parTrans" cxnId="{F5667185-D8E3-BB49-B16E-12F578CCBBBA}">
      <dgm:prSet/>
      <dgm:spPr/>
      <dgm:t>
        <a:bodyPr/>
        <a:lstStyle/>
        <a:p>
          <a:endParaRPr lang="en-US"/>
        </a:p>
      </dgm:t>
    </dgm:pt>
    <dgm:pt modelId="{5C32CE64-36AC-6C45-8A54-0842880D0D59}" type="sibTrans" cxnId="{F5667185-D8E3-BB49-B16E-12F578CCBBBA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5610C90-8B9F-1C41-B4F5-4376E2059ED7}">
      <dgm:prSet/>
      <dgm:spPr/>
      <dgm:t>
        <a:bodyPr/>
        <a:lstStyle/>
        <a:p>
          <a:r>
            <a:rPr lang="en-US" dirty="0"/>
            <a:t>Difference in cultural background, values and beliefs </a:t>
          </a:r>
        </a:p>
      </dgm:t>
    </dgm:pt>
    <dgm:pt modelId="{CB43899A-64A9-2F47-98AF-7747D9526E99}" type="parTrans" cxnId="{B15AEF8E-97EC-D14A-8CF1-865ACD39342C}">
      <dgm:prSet/>
      <dgm:spPr/>
      <dgm:t>
        <a:bodyPr/>
        <a:lstStyle/>
        <a:p>
          <a:endParaRPr lang="en-US"/>
        </a:p>
      </dgm:t>
    </dgm:pt>
    <dgm:pt modelId="{3F1615D8-C784-BE4E-8C70-A496A7524B82}" type="sibTrans" cxnId="{B15AEF8E-97EC-D14A-8CF1-865ACD39342C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3E80B29B-05C8-BF45-B2E1-02DDB13DC46E}">
      <dgm:prSet/>
      <dgm:spPr/>
      <dgm:t>
        <a:bodyPr/>
        <a:lstStyle/>
        <a:p>
          <a:r>
            <a:rPr lang="en-US" dirty="0"/>
            <a:t>Low awareness about the benefits of sharing knowledge</a:t>
          </a:r>
        </a:p>
      </dgm:t>
    </dgm:pt>
    <dgm:pt modelId="{311CE6B4-3D3D-2C47-8242-019418157232}" type="parTrans" cxnId="{C145BE5C-4EEF-E74C-9672-E210ADDAAA48}">
      <dgm:prSet/>
      <dgm:spPr/>
      <dgm:t>
        <a:bodyPr/>
        <a:lstStyle/>
        <a:p>
          <a:endParaRPr lang="en-US"/>
        </a:p>
      </dgm:t>
    </dgm:pt>
    <dgm:pt modelId="{BF43098C-B130-5943-8C91-A1DFD5538420}" type="sibTrans" cxnId="{C145BE5C-4EEF-E74C-9672-E210ADDAAA48}">
      <dgm:prSet/>
      <dgm:spPr/>
      <dgm:t>
        <a:bodyPr/>
        <a:lstStyle/>
        <a:p>
          <a:endParaRPr lang="en-US"/>
        </a:p>
      </dgm:t>
    </dgm:pt>
    <dgm:pt modelId="{F1035765-D155-A744-8334-E2A536795EC4}" type="pres">
      <dgm:prSet presAssocID="{3282F266-60C0-5244-B852-A05439E5E6ED}" presName="Name0" presStyleCnt="0">
        <dgm:presLayoutVars>
          <dgm:dir/>
          <dgm:resizeHandles val="exact"/>
        </dgm:presLayoutVars>
      </dgm:prSet>
      <dgm:spPr/>
    </dgm:pt>
    <dgm:pt modelId="{B7F0611A-777F-DF4A-B56D-51EC0041E2E9}" type="pres">
      <dgm:prSet presAssocID="{5E3E987B-B99E-1E47-93DB-14894B5D93B2}" presName="node" presStyleLbl="node1" presStyleIdx="0" presStyleCnt="11">
        <dgm:presLayoutVars>
          <dgm:bulletEnabled val="1"/>
        </dgm:presLayoutVars>
      </dgm:prSet>
      <dgm:spPr/>
    </dgm:pt>
    <dgm:pt modelId="{EBB0C17E-22FF-0A40-B2CB-33EEFA47979B}" type="pres">
      <dgm:prSet presAssocID="{36DEC28F-1B44-794F-8F12-1792811B0681}" presName="sibTrans" presStyleLbl="sibTrans1D1" presStyleIdx="0" presStyleCnt="10"/>
      <dgm:spPr/>
    </dgm:pt>
    <dgm:pt modelId="{07F3CD4A-E66C-6A41-BD78-C17A4BC68179}" type="pres">
      <dgm:prSet presAssocID="{36DEC28F-1B44-794F-8F12-1792811B0681}" presName="connectorText" presStyleLbl="sibTrans1D1" presStyleIdx="0" presStyleCnt="10"/>
      <dgm:spPr/>
    </dgm:pt>
    <dgm:pt modelId="{F5B3075F-5914-C84A-8607-03E3C2EDF06F}" type="pres">
      <dgm:prSet presAssocID="{5DF0AAFF-E9CE-834B-8EA0-ACE88869477A}" presName="node" presStyleLbl="node1" presStyleIdx="1" presStyleCnt="11">
        <dgm:presLayoutVars>
          <dgm:bulletEnabled val="1"/>
        </dgm:presLayoutVars>
      </dgm:prSet>
      <dgm:spPr/>
    </dgm:pt>
    <dgm:pt modelId="{B452556E-F821-FE4E-AC96-39D9E3023155}" type="pres">
      <dgm:prSet presAssocID="{382C19A8-6F77-9A4D-B64F-77DEB3D8C8A0}" presName="sibTrans" presStyleLbl="sibTrans1D1" presStyleIdx="1" presStyleCnt="10"/>
      <dgm:spPr/>
    </dgm:pt>
    <dgm:pt modelId="{B8EFFF0E-D261-C248-9E65-E63DA9EC4FDF}" type="pres">
      <dgm:prSet presAssocID="{382C19A8-6F77-9A4D-B64F-77DEB3D8C8A0}" presName="connectorText" presStyleLbl="sibTrans1D1" presStyleIdx="1" presStyleCnt="10"/>
      <dgm:spPr/>
    </dgm:pt>
    <dgm:pt modelId="{EDF19F72-CC88-7F4E-965C-2EF80B1D91D0}" type="pres">
      <dgm:prSet presAssocID="{6852AE05-AD61-7E43-9B95-EEDBB8766B0C}" presName="node" presStyleLbl="node1" presStyleIdx="2" presStyleCnt="11">
        <dgm:presLayoutVars>
          <dgm:bulletEnabled val="1"/>
        </dgm:presLayoutVars>
      </dgm:prSet>
      <dgm:spPr/>
    </dgm:pt>
    <dgm:pt modelId="{A190D184-4724-CB49-A9F7-702F33DB9BFE}" type="pres">
      <dgm:prSet presAssocID="{344A72EC-1ED6-0E45-96FD-9BA002D90F86}" presName="sibTrans" presStyleLbl="sibTrans1D1" presStyleIdx="2" presStyleCnt="10"/>
      <dgm:spPr/>
    </dgm:pt>
    <dgm:pt modelId="{E9E08DB4-4CE8-9D40-A254-B901CA1A8E5B}" type="pres">
      <dgm:prSet presAssocID="{344A72EC-1ED6-0E45-96FD-9BA002D90F86}" presName="connectorText" presStyleLbl="sibTrans1D1" presStyleIdx="2" presStyleCnt="10"/>
      <dgm:spPr/>
    </dgm:pt>
    <dgm:pt modelId="{20BCBCE2-FB24-4749-877C-FBDFE1B4ED4A}" type="pres">
      <dgm:prSet presAssocID="{F6EFF163-DF23-1743-BBAD-1950CD75345C}" presName="node" presStyleLbl="node1" presStyleIdx="3" presStyleCnt="11">
        <dgm:presLayoutVars>
          <dgm:bulletEnabled val="1"/>
        </dgm:presLayoutVars>
      </dgm:prSet>
      <dgm:spPr/>
    </dgm:pt>
    <dgm:pt modelId="{D10ADF2D-164E-B644-AAFB-4FDECA106CC2}" type="pres">
      <dgm:prSet presAssocID="{D986AD5C-87F9-304F-9C6F-45B21D1E096A}" presName="sibTrans" presStyleLbl="sibTrans1D1" presStyleIdx="3" presStyleCnt="10"/>
      <dgm:spPr/>
    </dgm:pt>
    <dgm:pt modelId="{B3EE651C-2AD6-0F46-9948-EDF7A0799982}" type="pres">
      <dgm:prSet presAssocID="{D986AD5C-87F9-304F-9C6F-45B21D1E096A}" presName="connectorText" presStyleLbl="sibTrans1D1" presStyleIdx="3" presStyleCnt="10"/>
      <dgm:spPr/>
    </dgm:pt>
    <dgm:pt modelId="{177ED652-570D-AF4A-9A5A-36A342B0C93D}" type="pres">
      <dgm:prSet presAssocID="{EFB33ABF-C80B-DC4D-823B-9E4140262B63}" presName="node" presStyleLbl="node1" presStyleIdx="4" presStyleCnt="11">
        <dgm:presLayoutVars>
          <dgm:bulletEnabled val="1"/>
        </dgm:presLayoutVars>
      </dgm:prSet>
      <dgm:spPr/>
    </dgm:pt>
    <dgm:pt modelId="{18084CB6-3CB3-CD44-A906-797998A7F8B4}" type="pres">
      <dgm:prSet presAssocID="{6FC9AA89-EA54-3844-955F-40F82E4FF332}" presName="sibTrans" presStyleLbl="sibTrans1D1" presStyleIdx="4" presStyleCnt="10"/>
      <dgm:spPr/>
    </dgm:pt>
    <dgm:pt modelId="{4DCE7E48-72D7-F04A-AEFE-75660FBFD5AA}" type="pres">
      <dgm:prSet presAssocID="{6FC9AA89-EA54-3844-955F-40F82E4FF332}" presName="connectorText" presStyleLbl="sibTrans1D1" presStyleIdx="4" presStyleCnt="10"/>
      <dgm:spPr/>
    </dgm:pt>
    <dgm:pt modelId="{D2C4E2C5-AD38-3C48-AFA7-008E2900762C}" type="pres">
      <dgm:prSet presAssocID="{BE756310-A483-1643-8D92-71DA45E58C77}" presName="node" presStyleLbl="node1" presStyleIdx="5" presStyleCnt="11">
        <dgm:presLayoutVars>
          <dgm:bulletEnabled val="1"/>
        </dgm:presLayoutVars>
      </dgm:prSet>
      <dgm:spPr/>
    </dgm:pt>
    <dgm:pt modelId="{0E440E7E-BECB-9D4D-9295-EB15994EEE14}" type="pres">
      <dgm:prSet presAssocID="{DECD017D-7A34-6648-B908-77516302C99D}" presName="sibTrans" presStyleLbl="sibTrans1D1" presStyleIdx="5" presStyleCnt="10"/>
      <dgm:spPr/>
    </dgm:pt>
    <dgm:pt modelId="{08AF9C93-481A-B84A-A60F-81F027B2CD72}" type="pres">
      <dgm:prSet presAssocID="{DECD017D-7A34-6648-B908-77516302C99D}" presName="connectorText" presStyleLbl="sibTrans1D1" presStyleIdx="5" presStyleCnt="10"/>
      <dgm:spPr/>
    </dgm:pt>
    <dgm:pt modelId="{E8B0F3D3-544E-9E4B-9BA6-98AAA2529E7D}" type="pres">
      <dgm:prSet presAssocID="{F9BFC66A-9E8F-3040-A021-70F3C23A574A}" presName="node" presStyleLbl="node1" presStyleIdx="6" presStyleCnt="11">
        <dgm:presLayoutVars>
          <dgm:bulletEnabled val="1"/>
        </dgm:presLayoutVars>
      </dgm:prSet>
      <dgm:spPr/>
    </dgm:pt>
    <dgm:pt modelId="{2A5F9B7F-BB44-4A41-BC9B-6DA85714F6F1}" type="pres">
      <dgm:prSet presAssocID="{B322CEDA-8651-2946-9E4B-DF45797085D7}" presName="sibTrans" presStyleLbl="sibTrans1D1" presStyleIdx="6" presStyleCnt="10"/>
      <dgm:spPr/>
    </dgm:pt>
    <dgm:pt modelId="{FF097506-EF73-6347-B9D9-8843E2775F3C}" type="pres">
      <dgm:prSet presAssocID="{B322CEDA-8651-2946-9E4B-DF45797085D7}" presName="connectorText" presStyleLbl="sibTrans1D1" presStyleIdx="6" presStyleCnt="10"/>
      <dgm:spPr/>
    </dgm:pt>
    <dgm:pt modelId="{BCBE585F-5AE9-5E47-890B-5CB4AC31A7CC}" type="pres">
      <dgm:prSet presAssocID="{BAEBC1A6-17E4-844D-95B3-D70507B0F96D}" presName="node" presStyleLbl="node1" presStyleIdx="7" presStyleCnt="11">
        <dgm:presLayoutVars>
          <dgm:bulletEnabled val="1"/>
        </dgm:presLayoutVars>
      </dgm:prSet>
      <dgm:spPr/>
    </dgm:pt>
    <dgm:pt modelId="{8EC79B12-9488-5740-B9EA-1272EC3FCDF4}" type="pres">
      <dgm:prSet presAssocID="{A95BCF46-B5E6-4B46-A764-2E663659713E}" presName="sibTrans" presStyleLbl="sibTrans1D1" presStyleIdx="7" presStyleCnt="10"/>
      <dgm:spPr/>
    </dgm:pt>
    <dgm:pt modelId="{3F492500-765E-D049-89A2-840324E12C47}" type="pres">
      <dgm:prSet presAssocID="{A95BCF46-B5E6-4B46-A764-2E663659713E}" presName="connectorText" presStyleLbl="sibTrans1D1" presStyleIdx="7" presStyleCnt="10"/>
      <dgm:spPr/>
    </dgm:pt>
    <dgm:pt modelId="{1C655A00-848F-A040-83A7-AFBED1D8E20B}" type="pres">
      <dgm:prSet presAssocID="{64279CB8-3329-D944-B758-E33AD440A4CC}" presName="node" presStyleLbl="node1" presStyleIdx="8" presStyleCnt="11">
        <dgm:presLayoutVars>
          <dgm:bulletEnabled val="1"/>
        </dgm:presLayoutVars>
      </dgm:prSet>
      <dgm:spPr/>
    </dgm:pt>
    <dgm:pt modelId="{A6C92B7E-D437-5A4A-ACCF-D2CCBE3979B9}" type="pres">
      <dgm:prSet presAssocID="{5C32CE64-36AC-6C45-8A54-0842880D0D59}" presName="sibTrans" presStyleLbl="sibTrans1D1" presStyleIdx="8" presStyleCnt="10"/>
      <dgm:spPr/>
    </dgm:pt>
    <dgm:pt modelId="{A65C8703-1E12-9048-A360-62F6E7DEDF23}" type="pres">
      <dgm:prSet presAssocID="{5C32CE64-36AC-6C45-8A54-0842880D0D59}" presName="connectorText" presStyleLbl="sibTrans1D1" presStyleIdx="8" presStyleCnt="10"/>
      <dgm:spPr/>
    </dgm:pt>
    <dgm:pt modelId="{38259964-25EA-7149-9971-F4E166DA8BA5}" type="pres">
      <dgm:prSet presAssocID="{F5610C90-8B9F-1C41-B4F5-4376E2059ED7}" presName="node" presStyleLbl="node1" presStyleIdx="9" presStyleCnt="11">
        <dgm:presLayoutVars>
          <dgm:bulletEnabled val="1"/>
        </dgm:presLayoutVars>
      </dgm:prSet>
      <dgm:spPr/>
    </dgm:pt>
    <dgm:pt modelId="{8AE44C57-4771-C543-873D-D4B1D814CF1A}" type="pres">
      <dgm:prSet presAssocID="{3F1615D8-C784-BE4E-8C70-A496A7524B82}" presName="sibTrans" presStyleLbl="sibTrans1D1" presStyleIdx="9" presStyleCnt="10"/>
      <dgm:spPr/>
    </dgm:pt>
    <dgm:pt modelId="{EFA2ACC1-20F5-A949-86C2-CA263109E649}" type="pres">
      <dgm:prSet presAssocID="{3F1615D8-C784-BE4E-8C70-A496A7524B82}" presName="connectorText" presStyleLbl="sibTrans1D1" presStyleIdx="9" presStyleCnt="10"/>
      <dgm:spPr/>
    </dgm:pt>
    <dgm:pt modelId="{3423967B-ACF5-A04B-8E88-58DA71F1AF38}" type="pres">
      <dgm:prSet presAssocID="{3E80B29B-05C8-BF45-B2E1-02DDB13DC46E}" presName="node" presStyleLbl="node1" presStyleIdx="10" presStyleCnt="11">
        <dgm:presLayoutVars>
          <dgm:bulletEnabled val="1"/>
        </dgm:presLayoutVars>
      </dgm:prSet>
      <dgm:spPr/>
    </dgm:pt>
  </dgm:ptLst>
  <dgm:cxnLst>
    <dgm:cxn modelId="{ED361C06-BD8C-624A-825C-4C4ACA0CA241}" srcId="{3282F266-60C0-5244-B852-A05439E5E6ED}" destId="{5E3E987B-B99E-1E47-93DB-14894B5D93B2}" srcOrd="0" destOrd="0" parTransId="{05D6107B-E01C-4440-894A-A047AB5636C3}" sibTransId="{36DEC28F-1B44-794F-8F12-1792811B0681}"/>
    <dgm:cxn modelId="{5AC81312-85AB-444C-B6F7-AAD415265A08}" type="presOf" srcId="{B322CEDA-8651-2946-9E4B-DF45797085D7}" destId="{2A5F9B7F-BB44-4A41-BC9B-6DA85714F6F1}" srcOrd="0" destOrd="0" presId="urn:microsoft.com/office/officeart/2005/8/layout/bProcess3"/>
    <dgm:cxn modelId="{A0C49A15-AEF1-2D4D-B278-A9C6CD1D60EA}" type="presOf" srcId="{A95BCF46-B5E6-4B46-A764-2E663659713E}" destId="{3F492500-765E-D049-89A2-840324E12C47}" srcOrd="1" destOrd="0" presId="urn:microsoft.com/office/officeart/2005/8/layout/bProcess3"/>
    <dgm:cxn modelId="{3DF09221-682A-8A47-AE0C-CDFB509F4493}" type="presOf" srcId="{5C32CE64-36AC-6C45-8A54-0842880D0D59}" destId="{A65C8703-1E12-9048-A360-62F6E7DEDF23}" srcOrd="1" destOrd="0" presId="urn:microsoft.com/office/officeart/2005/8/layout/bProcess3"/>
    <dgm:cxn modelId="{0BFBDE2B-1DA5-0045-89B5-B4B50C0490AE}" type="presOf" srcId="{3282F266-60C0-5244-B852-A05439E5E6ED}" destId="{F1035765-D155-A744-8334-E2A536795EC4}" srcOrd="0" destOrd="0" presId="urn:microsoft.com/office/officeart/2005/8/layout/bProcess3"/>
    <dgm:cxn modelId="{30FE0B32-0D2F-3848-8BE1-1CEA18872D4A}" type="presOf" srcId="{3E80B29B-05C8-BF45-B2E1-02DDB13DC46E}" destId="{3423967B-ACF5-A04B-8E88-58DA71F1AF38}" srcOrd="0" destOrd="0" presId="urn:microsoft.com/office/officeart/2005/8/layout/bProcess3"/>
    <dgm:cxn modelId="{DF4BF334-AF2F-F64E-B485-AAA51959A705}" type="presOf" srcId="{382C19A8-6F77-9A4D-B64F-77DEB3D8C8A0}" destId="{B8EFFF0E-D261-C248-9E65-E63DA9EC4FDF}" srcOrd="1" destOrd="0" presId="urn:microsoft.com/office/officeart/2005/8/layout/bProcess3"/>
    <dgm:cxn modelId="{C145BE5C-4EEF-E74C-9672-E210ADDAAA48}" srcId="{3282F266-60C0-5244-B852-A05439E5E6ED}" destId="{3E80B29B-05C8-BF45-B2E1-02DDB13DC46E}" srcOrd="10" destOrd="0" parTransId="{311CE6B4-3D3D-2C47-8242-019418157232}" sibTransId="{BF43098C-B130-5943-8C91-A1DFD5538420}"/>
    <dgm:cxn modelId="{DACC1960-65DE-8E44-A5FA-120BE11CC6D4}" type="presOf" srcId="{5C32CE64-36AC-6C45-8A54-0842880D0D59}" destId="{A6C92B7E-D437-5A4A-ACCF-D2CCBE3979B9}" srcOrd="0" destOrd="0" presId="urn:microsoft.com/office/officeart/2005/8/layout/bProcess3"/>
    <dgm:cxn modelId="{6A5DD942-F891-894D-AC52-65A5837D4622}" srcId="{3282F266-60C0-5244-B852-A05439E5E6ED}" destId="{6852AE05-AD61-7E43-9B95-EEDBB8766B0C}" srcOrd="2" destOrd="0" parTransId="{22581160-A920-A74B-A404-CFD488F3787A}" sibTransId="{344A72EC-1ED6-0E45-96FD-9BA002D90F86}"/>
    <dgm:cxn modelId="{240F6F48-734F-4649-99AE-0C32331602E1}" type="presOf" srcId="{5E3E987B-B99E-1E47-93DB-14894B5D93B2}" destId="{B7F0611A-777F-DF4A-B56D-51EC0041E2E9}" srcOrd="0" destOrd="0" presId="urn:microsoft.com/office/officeart/2005/8/layout/bProcess3"/>
    <dgm:cxn modelId="{2358D46A-46A9-A542-9881-F5A13F734E93}" type="presOf" srcId="{36DEC28F-1B44-794F-8F12-1792811B0681}" destId="{EBB0C17E-22FF-0A40-B2CB-33EEFA47979B}" srcOrd="0" destOrd="0" presId="urn:microsoft.com/office/officeart/2005/8/layout/bProcess3"/>
    <dgm:cxn modelId="{A5BADB6E-F46B-8448-80A4-CFE6B7DC0192}" type="presOf" srcId="{DECD017D-7A34-6648-B908-77516302C99D}" destId="{0E440E7E-BECB-9D4D-9295-EB15994EEE14}" srcOrd="0" destOrd="0" presId="urn:microsoft.com/office/officeart/2005/8/layout/bProcess3"/>
    <dgm:cxn modelId="{49E5E150-917E-BA40-94F4-323FA9E91913}" srcId="{3282F266-60C0-5244-B852-A05439E5E6ED}" destId="{F6EFF163-DF23-1743-BBAD-1950CD75345C}" srcOrd="3" destOrd="0" parTransId="{12DF30AF-E63C-3D42-8BC2-458C1A9E9C2D}" sibTransId="{D986AD5C-87F9-304F-9C6F-45B21D1E096A}"/>
    <dgm:cxn modelId="{4B886A53-9AE8-AA4F-ABF7-9398612FC3D7}" type="presOf" srcId="{F9BFC66A-9E8F-3040-A021-70F3C23A574A}" destId="{E8B0F3D3-544E-9E4B-9BA6-98AAA2529E7D}" srcOrd="0" destOrd="0" presId="urn:microsoft.com/office/officeart/2005/8/layout/bProcess3"/>
    <dgm:cxn modelId="{966C4E74-E184-F643-9BBF-38228442888E}" type="presOf" srcId="{6852AE05-AD61-7E43-9B95-EEDBB8766B0C}" destId="{EDF19F72-CC88-7F4E-965C-2EF80B1D91D0}" srcOrd="0" destOrd="0" presId="urn:microsoft.com/office/officeart/2005/8/layout/bProcess3"/>
    <dgm:cxn modelId="{4C6E4859-C8ED-2E48-A0F3-5B43104DA8B1}" type="presOf" srcId="{DECD017D-7A34-6648-B908-77516302C99D}" destId="{08AF9C93-481A-B84A-A60F-81F027B2CD72}" srcOrd="1" destOrd="0" presId="urn:microsoft.com/office/officeart/2005/8/layout/bProcess3"/>
    <dgm:cxn modelId="{D115017C-8FE3-934E-8297-00FDDCE1089B}" type="presOf" srcId="{64279CB8-3329-D944-B758-E33AD440A4CC}" destId="{1C655A00-848F-A040-83A7-AFBED1D8E20B}" srcOrd="0" destOrd="0" presId="urn:microsoft.com/office/officeart/2005/8/layout/bProcess3"/>
    <dgm:cxn modelId="{CCBF6E7D-42EE-6C42-9176-B66B2C44E94D}" type="presOf" srcId="{344A72EC-1ED6-0E45-96FD-9BA002D90F86}" destId="{A190D184-4724-CB49-A9F7-702F33DB9BFE}" srcOrd="0" destOrd="0" presId="urn:microsoft.com/office/officeart/2005/8/layout/bProcess3"/>
    <dgm:cxn modelId="{6EF96882-FEB0-9F4D-8AB3-19D4E45A2880}" type="presOf" srcId="{BE756310-A483-1643-8D92-71DA45E58C77}" destId="{D2C4E2C5-AD38-3C48-AFA7-008E2900762C}" srcOrd="0" destOrd="0" presId="urn:microsoft.com/office/officeart/2005/8/layout/bProcess3"/>
    <dgm:cxn modelId="{F5667185-D8E3-BB49-B16E-12F578CCBBBA}" srcId="{3282F266-60C0-5244-B852-A05439E5E6ED}" destId="{64279CB8-3329-D944-B758-E33AD440A4CC}" srcOrd="8" destOrd="0" parTransId="{7DCC6025-07BA-F546-ADBF-9639A310EF74}" sibTransId="{5C32CE64-36AC-6C45-8A54-0842880D0D59}"/>
    <dgm:cxn modelId="{B15AEF8E-97EC-D14A-8CF1-865ACD39342C}" srcId="{3282F266-60C0-5244-B852-A05439E5E6ED}" destId="{F5610C90-8B9F-1C41-B4F5-4376E2059ED7}" srcOrd="9" destOrd="0" parTransId="{CB43899A-64A9-2F47-98AF-7747D9526E99}" sibTransId="{3F1615D8-C784-BE4E-8C70-A496A7524B82}"/>
    <dgm:cxn modelId="{D188628F-D86B-DC49-98A6-71E2A2052A17}" srcId="{3282F266-60C0-5244-B852-A05439E5E6ED}" destId="{F9BFC66A-9E8F-3040-A021-70F3C23A574A}" srcOrd="6" destOrd="0" parTransId="{C4CC4685-8BD9-5646-8469-06ACA3152A3F}" sibTransId="{B322CEDA-8651-2946-9E4B-DF45797085D7}"/>
    <dgm:cxn modelId="{6ADEFB92-1244-B545-9A9C-AAC1941F1060}" type="presOf" srcId="{B322CEDA-8651-2946-9E4B-DF45797085D7}" destId="{FF097506-EF73-6347-B9D9-8843E2775F3C}" srcOrd="1" destOrd="0" presId="urn:microsoft.com/office/officeart/2005/8/layout/bProcess3"/>
    <dgm:cxn modelId="{5AE83797-5200-A247-B0EE-6AB77AAF99AF}" type="presOf" srcId="{3F1615D8-C784-BE4E-8C70-A496A7524B82}" destId="{EFA2ACC1-20F5-A949-86C2-CA263109E649}" srcOrd="1" destOrd="0" presId="urn:microsoft.com/office/officeart/2005/8/layout/bProcess3"/>
    <dgm:cxn modelId="{66A7429B-FB62-F54C-81BD-51B18706939A}" type="presOf" srcId="{36DEC28F-1B44-794F-8F12-1792811B0681}" destId="{07F3CD4A-E66C-6A41-BD78-C17A4BC68179}" srcOrd="1" destOrd="0" presId="urn:microsoft.com/office/officeart/2005/8/layout/bProcess3"/>
    <dgm:cxn modelId="{E1D8F19F-3CA5-604B-99F4-394D58F97274}" type="presOf" srcId="{3F1615D8-C784-BE4E-8C70-A496A7524B82}" destId="{8AE44C57-4771-C543-873D-D4B1D814CF1A}" srcOrd="0" destOrd="0" presId="urn:microsoft.com/office/officeart/2005/8/layout/bProcess3"/>
    <dgm:cxn modelId="{B261FBA1-08F3-F94D-B1C8-640E66F1A648}" type="presOf" srcId="{EFB33ABF-C80B-DC4D-823B-9E4140262B63}" destId="{177ED652-570D-AF4A-9A5A-36A342B0C93D}" srcOrd="0" destOrd="0" presId="urn:microsoft.com/office/officeart/2005/8/layout/bProcess3"/>
    <dgm:cxn modelId="{1F4858A8-9FCF-E049-9C5F-2F351BBA0CF7}" srcId="{3282F266-60C0-5244-B852-A05439E5E6ED}" destId="{5DF0AAFF-E9CE-834B-8EA0-ACE88869477A}" srcOrd="1" destOrd="0" parTransId="{8039F389-88C1-CD40-B9D3-D5E2CED20B92}" sibTransId="{382C19A8-6F77-9A4D-B64F-77DEB3D8C8A0}"/>
    <dgm:cxn modelId="{21EF0BB0-F71F-684D-AB26-F406EEEB5A28}" type="presOf" srcId="{5DF0AAFF-E9CE-834B-8EA0-ACE88869477A}" destId="{F5B3075F-5914-C84A-8607-03E3C2EDF06F}" srcOrd="0" destOrd="0" presId="urn:microsoft.com/office/officeart/2005/8/layout/bProcess3"/>
    <dgm:cxn modelId="{54DB20C3-3726-9B4A-A5A1-4E4721917FAA}" type="presOf" srcId="{382C19A8-6F77-9A4D-B64F-77DEB3D8C8A0}" destId="{B452556E-F821-FE4E-AC96-39D9E3023155}" srcOrd="0" destOrd="0" presId="urn:microsoft.com/office/officeart/2005/8/layout/bProcess3"/>
    <dgm:cxn modelId="{929D07C6-477D-B441-8E59-40F137E0E669}" type="presOf" srcId="{A95BCF46-B5E6-4B46-A764-2E663659713E}" destId="{8EC79B12-9488-5740-B9EA-1272EC3FCDF4}" srcOrd="0" destOrd="0" presId="urn:microsoft.com/office/officeart/2005/8/layout/bProcess3"/>
    <dgm:cxn modelId="{34A845C8-E328-1B48-A936-85582FD54893}" type="presOf" srcId="{D986AD5C-87F9-304F-9C6F-45B21D1E096A}" destId="{D10ADF2D-164E-B644-AAFB-4FDECA106CC2}" srcOrd="0" destOrd="0" presId="urn:microsoft.com/office/officeart/2005/8/layout/bProcess3"/>
    <dgm:cxn modelId="{21180CCE-841B-BC48-8527-54594FCB8AFE}" type="presOf" srcId="{D986AD5C-87F9-304F-9C6F-45B21D1E096A}" destId="{B3EE651C-2AD6-0F46-9948-EDF7A0799982}" srcOrd="1" destOrd="0" presId="urn:microsoft.com/office/officeart/2005/8/layout/bProcess3"/>
    <dgm:cxn modelId="{535BE3D7-47E6-8C47-B158-86B434077C60}" type="presOf" srcId="{344A72EC-1ED6-0E45-96FD-9BA002D90F86}" destId="{E9E08DB4-4CE8-9D40-A254-B901CA1A8E5B}" srcOrd="1" destOrd="0" presId="urn:microsoft.com/office/officeart/2005/8/layout/bProcess3"/>
    <dgm:cxn modelId="{A2DB4ADC-3616-4647-B105-39CC1932FF3E}" type="presOf" srcId="{F6EFF163-DF23-1743-BBAD-1950CD75345C}" destId="{20BCBCE2-FB24-4749-877C-FBDFE1B4ED4A}" srcOrd="0" destOrd="0" presId="urn:microsoft.com/office/officeart/2005/8/layout/bProcess3"/>
    <dgm:cxn modelId="{633011E3-9061-5343-AEDB-3278B4792BBD}" type="presOf" srcId="{6FC9AA89-EA54-3844-955F-40F82E4FF332}" destId="{18084CB6-3CB3-CD44-A906-797998A7F8B4}" srcOrd="0" destOrd="0" presId="urn:microsoft.com/office/officeart/2005/8/layout/bProcess3"/>
    <dgm:cxn modelId="{BC532BE5-1427-0E46-BD1A-C4DCAB1BCCF2}" type="presOf" srcId="{F5610C90-8B9F-1C41-B4F5-4376E2059ED7}" destId="{38259964-25EA-7149-9971-F4E166DA8BA5}" srcOrd="0" destOrd="0" presId="urn:microsoft.com/office/officeart/2005/8/layout/bProcess3"/>
    <dgm:cxn modelId="{DE9805EA-8AC2-AB42-837A-DFABF37589EF}" srcId="{3282F266-60C0-5244-B852-A05439E5E6ED}" destId="{BE756310-A483-1643-8D92-71DA45E58C77}" srcOrd="5" destOrd="0" parTransId="{7019A899-779C-9040-A081-19E528546D58}" sibTransId="{DECD017D-7A34-6648-B908-77516302C99D}"/>
    <dgm:cxn modelId="{454169EC-C7F6-8F4C-B723-C5601018B114}" srcId="{3282F266-60C0-5244-B852-A05439E5E6ED}" destId="{EFB33ABF-C80B-DC4D-823B-9E4140262B63}" srcOrd="4" destOrd="0" parTransId="{B9B11586-3419-984A-B67A-B9BEFC887FE3}" sibTransId="{6FC9AA89-EA54-3844-955F-40F82E4FF332}"/>
    <dgm:cxn modelId="{38CC0EED-BAB7-4748-9BFE-13AE9CA6BD34}" type="presOf" srcId="{BAEBC1A6-17E4-844D-95B3-D70507B0F96D}" destId="{BCBE585F-5AE9-5E47-890B-5CB4AC31A7CC}" srcOrd="0" destOrd="0" presId="urn:microsoft.com/office/officeart/2005/8/layout/bProcess3"/>
    <dgm:cxn modelId="{CAC4E8F6-CE79-1042-80E4-36F57C6774E4}" srcId="{3282F266-60C0-5244-B852-A05439E5E6ED}" destId="{BAEBC1A6-17E4-844D-95B3-D70507B0F96D}" srcOrd="7" destOrd="0" parTransId="{CDF623B9-46C2-2C43-BE3F-3AB4C7471D58}" sibTransId="{A95BCF46-B5E6-4B46-A764-2E663659713E}"/>
    <dgm:cxn modelId="{5A43D3FE-174F-5F45-95AC-925627BCAAFA}" type="presOf" srcId="{6FC9AA89-EA54-3844-955F-40F82E4FF332}" destId="{4DCE7E48-72D7-F04A-AEFE-75660FBFD5AA}" srcOrd="1" destOrd="0" presId="urn:microsoft.com/office/officeart/2005/8/layout/bProcess3"/>
    <dgm:cxn modelId="{79A2FEF3-D64C-C448-9079-9E3A79F75A22}" type="presParOf" srcId="{F1035765-D155-A744-8334-E2A536795EC4}" destId="{B7F0611A-777F-DF4A-B56D-51EC0041E2E9}" srcOrd="0" destOrd="0" presId="urn:microsoft.com/office/officeart/2005/8/layout/bProcess3"/>
    <dgm:cxn modelId="{DB00BE28-C086-FF42-B5A0-E2BC50173C3D}" type="presParOf" srcId="{F1035765-D155-A744-8334-E2A536795EC4}" destId="{EBB0C17E-22FF-0A40-B2CB-33EEFA47979B}" srcOrd="1" destOrd="0" presId="urn:microsoft.com/office/officeart/2005/8/layout/bProcess3"/>
    <dgm:cxn modelId="{2E8A4BEA-B2FC-AB42-9F7E-2E7EB0230224}" type="presParOf" srcId="{EBB0C17E-22FF-0A40-B2CB-33EEFA47979B}" destId="{07F3CD4A-E66C-6A41-BD78-C17A4BC68179}" srcOrd="0" destOrd="0" presId="urn:microsoft.com/office/officeart/2005/8/layout/bProcess3"/>
    <dgm:cxn modelId="{5A0B66D6-626E-8641-914A-B3A713FC7920}" type="presParOf" srcId="{F1035765-D155-A744-8334-E2A536795EC4}" destId="{F5B3075F-5914-C84A-8607-03E3C2EDF06F}" srcOrd="2" destOrd="0" presId="urn:microsoft.com/office/officeart/2005/8/layout/bProcess3"/>
    <dgm:cxn modelId="{A6164BDB-16D3-0446-8737-3DA838465F3B}" type="presParOf" srcId="{F1035765-D155-A744-8334-E2A536795EC4}" destId="{B452556E-F821-FE4E-AC96-39D9E3023155}" srcOrd="3" destOrd="0" presId="urn:microsoft.com/office/officeart/2005/8/layout/bProcess3"/>
    <dgm:cxn modelId="{5D3B1857-1AC0-6744-B414-8B37F2DD90B7}" type="presParOf" srcId="{B452556E-F821-FE4E-AC96-39D9E3023155}" destId="{B8EFFF0E-D261-C248-9E65-E63DA9EC4FDF}" srcOrd="0" destOrd="0" presId="urn:microsoft.com/office/officeart/2005/8/layout/bProcess3"/>
    <dgm:cxn modelId="{357FB184-5A1D-4948-AD23-C1DCF86B2C51}" type="presParOf" srcId="{F1035765-D155-A744-8334-E2A536795EC4}" destId="{EDF19F72-CC88-7F4E-965C-2EF80B1D91D0}" srcOrd="4" destOrd="0" presId="urn:microsoft.com/office/officeart/2005/8/layout/bProcess3"/>
    <dgm:cxn modelId="{21D326D8-07CA-2549-AE3E-950830AC6117}" type="presParOf" srcId="{F1035765-D155-A744-8334-E2A536795EC4}" destId="{A190D184-4724-CB49-A9F7-702F33DB9BFE}" srcOrd="5" destOrd="0" presId="urn:microsoft.com/office/officeart/2005/8/layout/bProcess3"/>
    <dgm:cxn modelId="{9CCFEF33-D291-D54A-85B0-E900A8989493}" type="presParOf" srcId="{A190D184-4724-CB49-A9F7-702F33DB9BFE}" destId="{E9E08DB4-4CE8-9D40-A254-B901CA1A8E5B}" srcOrd="0" destOrd="0" presId="urn:microsoft.com/office/officeart/2005/8/layout/bProcess3"/>
    <dgm:cxn modelId="{BE983B1A-4124-4F44-AC34-45A837F57017}" type="presParOf" srcId="{F1035765-D155-A744-8334-E2A536795EC4}" destId="{20BCBCE2-FB24-4749-877C-FBDFE1B4ED4A}" srcOrd="6" destOrd="0" presId="urn:microsoft.com/office/officeart/2005/8/layout/bProcess3"/>
    <dgm:cxn modelId="{D680F9DB-66CE-F746-B83F-41C9E3A3D6CE}" type="presParOf" srcId="{F1035765-D155-A744-8334-E2A536795EC4}" destId="{D10ADF2D-164E-B644-AAFB-4FDECA106CC2}" srcOrd="7" destOrd="0" presId="urn:microsoft.com/office/officeart/2005/8/layout/bProcess3"/>
    <dgm:cxn modelId="{433388A7-5C96-F548-A4DF-2361FF336FE7}" type="presParOf" srcId="{D10ADF2D-164E-B644-AAFB-4FDECA106CC2}" destId="{B3EE651C-2AD6-0F46-9948-EDF7A0799982}" srcOrd="0" destOrd="0" presId="urn:microsoft.com/office/officeart/2005/8/layout/bProcess3"/>
    <dgm:cxn modelId="{041130E4-5EAB-D841-90C3-E8FE86A9E3BD}" type="presParOf" srcId="{F1035765-D155-A744-8334-E2A536795EC4}" destId="{177ED652-570D-AF4A-9A5A-36A342B0C93D}" srcOrd="8" destOrd="0" presId="urn:microsoft.com/office/officeart/2005/8/layout/bProcess3"/>
    <dgm:cxn modelId="{66CACA78-DF53-FD4D-8B9C-AF0A83BE3738}" type="presParOf" srcId="{F1035765-D155-A744-8334-E2A536795EC4}" destId="{18084CB6-3CB3-CD44-A906-797998A7F8B4}" srcOrd="9" destOrd="0" presId="urn:microsoft.com/office/officeart/2005/8/layout/bProcess3"/>
    <dgm:cxn modelId="{1FBE4D3F-2170-F84D-8BCD-CF526CAA501C}" type="presParOf" srcId="{18084CB6-3CB3-CD44-A906-797998A7F8B4}" destId="{4DCE7E48-72D7-F04A-AEFE-75660FBFD5AA}" srcOrd="0" destOrd="0" presId="urn:microsoft.com/office/officeart/2005/8/layout/bProcess3"/>
    <dgm:cxn modelId="{BF5657E0-5622-F647-BE07-5FDFF486D9C4}" type="presParOf" srcId="{F1035765-D155-A744-8334-E2A536795EC4}" destId="{D2C4E2C5-AD38-3C48-AFA7-008E2900762C}" srcOrd="10" destOrd="0" presId="urn:microsoft.com/office/officeart/2005/8/layout/bProcess3"/>
    <dgm:cxn modelId="{EA18DFB0-DA54-774C-80BE-B9842690480B}" type="presParOf" srcId="{F1035765-D155-A744-8334-E2A536795EC4}" destId="{0E440E7E-BECB-9D4D-9295-EB15994EEE14}" srcOrd="11" destOrd="0" presId="urn:microsoft.com/office/officeart/2005/8/layout/bProcess3"/>
    <dgm:cxn modelId="{ED42B645-036B-D448-9B3C-8F0B6FAA88AA}" type="presParOf" srcId="{0E440E7E-BECB-9D4D-9295-EB15994EEE14}" destId="{08AF9C93-481A-B84A-A60F-81F027B2CD72}" srcOrd="0" destOrd="0" presId="urn:microsoft.com/office/officeart/2005/8/layout/bProcess3"/>
    <dgm:cxn modelId="{2BCB60F8-D4E6-664D-912D-7D14E50407B1}" type="presParOf" srcId="{F1035765-D155-A744-8334-E2A536795EC4}" destId="{E8B0F3D3-544E-9E4B-9BA6-98AAA2529E7D}" srcOrd="12" destOrd="0" presId="urn:microsoft.com/office/officeart/2005/8/layout/bProcess3"/>
    <dgm:cxn modelId="{867ACA6F-AC93-E143-B94E-E44D3B225A42}" type="presParOf" srcId="{F1035765-D155-A744-8334-E2A536795EC4}" destId="{2A5F9B7F-BB44-4A41-BC9B-6DA85714F6F1}" srcOrd="13" destOrd="0" presId="urn:microsoft.com/office/officeart/2005/8/layout/bProcess3"/>
    <dgm:cxn modelId="{91F9674F-29F4-DB4C-A8E6-9751FA8448F2}" type="presParOf" srcId="{2A5F9B7F-BB44-4A41-BC9B-6DA85714F6F1}" destId="{FF097506-EF73-6347-B9D9-8843E2775F3C}" srcOrd="0" destOrd="0" presId="urn:microsoft.com/office/officeart/2005/8/layout/bProcess3"/>
    <dgm:cxn modelId="{A00C0AD1-B8EF-CC43-B33C-E1AF79A5EBF7}" type="presParOf" srcId="{F1035765-D155-A744-8334-E2A536795EC4}" destId="{BCBE585F-5AE9-5E47-890B-5CB4AC31A7CC}" srcOrd="14" destOrd="0" presId="urn:microsoft.com/office/officeart/2005/8/layout/bProcess3"/>
    <dgm:cxn modelId="{F3A2ACF5-088E-1841-9453-7E7781B093E8}" type="presParOf" srcId="{F1035765-D155-A744-8334-E2A536795EC4}" destId="{8EC79B12-9488-5740-B9EA-1272EC3FCDF4}" srcOrd="15" destOrd="0" presId="urn:microsoft.com/office/officeart/2005/8/layout/bProcess3"/>
    <dgm:cxn modelId="{9CA7707E-E191-BB46-A0A6-531B88503AAC}" type="presParOf" srcId="{8EC79B12-9488-5740-B9EA-1272EC3FCDF4}" destId="{3F492500-765E-D049-89A2-840324E12C47}" srcOrd="0" destOrd="0" presId="urn:microsoft.com/office/officeart/2005/8/layout/bProcess3"/>
    <dgm:cxn modelId="{C1989689-20A1-2A45-A1BF-9DE63E15C633}" type="presParOf" srcId="{F1035765-D155-A744-8334-E2A536795EC4}" destId="{1C655A00-848F-A040-83A7-AFBED1D8E20B}" srcOrd="16" destOrd="0" presId="urn:microsoft.com/office/officeart/2005/8/layout/bProcess3"/>
    <dgm:cxn modelId="{53EDDE16-9A29-2A42-B59F-98B1CD45D29A}" type="presParOf" srcId="{F1035765-D155-A744-8334-E2A536795EC4}" destId="{A6C92B7E-D437-5A4A-ACCF-D2CCBE3979B9}" srcOrd="17" destOrd="0" presId="urn:microsoft.com/office/officeart/2005/8/layout/bProcess3"/>
    <dgm:cxn modelId="{5DAFD221-1FDD-1E40-B0D3-FB938D0222CA}" type="presParOf" srcId="{A6C92B7E-D437-5A4A-ACCF-D2CCBE3979B9}" destId="{A65C8703-1E12-9048-A360-62F6E7DEDF23}" srcOrd="0" destOrd="0" presId="urn:microsoft.com/office/officeart/2005/8/layout/bProcess3"/>
    <dgm:cxn modelId="{152EFC0E-4F2D-A042-84B2-6F718A4F87E5}" type="presParOf" srcId="{F1035765-D155-A744-8334-E2A536795EC4}" destId="{38259964-25EA-7149-9971-F4E166DA8BA5}" srcOrd="18" destOrd="0" presId="urn:microsoft.com/office/officeart/2005/8/layout/bProcess3"/>
    <dgm:cxn modelId="{3D15FB49-1F70-134F-935F-C3A1F079F22C}" type="presParOf" srcId="{F1035765-D155-A744-8334-E2A536795EC4}" destId="{8AE44C57-4771-C543-873D-D4B1D814CF1A}" srcOrd="19" destOrd="0" presId="urn:microsoft.com/office/officeart/2005/8/layout/bProcess3"/>
    <dgm:cxn modelId="{4D3CAB12-A964-9E41-96C3-6BA3031DB99F}" type="presParOf" srcId="{8AE44C57-4771-C543-873D-D4B1D814CF1A}" destId="{EFA2ACC1-20F5-A949-86C2-CA263109E649}" srcOrd="0" destOrd="0" presId="urn:microsoft.com/office/officeart/2005/8/layout/bProcess3"/>
    <dgm:cxn modelId="{B1AA2822-8049-C44E-B770-D240036DB668}" type="presParOf" srcId="{F1035765-D155-A744-8334-E2A536795EC4}" destId="{3423967B-ACF5-A04B-8E88-58DA71F1AF38}" srcOrd="20" destOrd="0" presId="urn:microsoft.com/office/officeart/2005/8/layout/bProcess3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82F266-60C0-5244-B852-A05439E5E6ED}" type="doc">
      <dgm:prSet loTypeId="urn:microsoft.com/office/officeart/2005/8/layout/bProcess3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E3E987B-B99E-1E47-93DB-14894B5D93B2}">
      <dgm:prSet phldrT="[Text]"/>
      <dgm:spPr/>
      <dgm:t>
        <a:bodyPr/>
        <a:lstStyle/>
        <a:p>
          <a:r>
            <a:rPr lang="en-US" dirty="0"/>
            <a:t>Lack of transparency in recognition and reward system</a:t>
          </a:r>
        </a:p>
      </dgm:t>
    </dgm:pt>
    <dgm:pt modelId="{05D6107B-E01C-4440-894A-A047AB5636C3}" type="parTrans" cxnId="{ED361C06-BD8C-624A-825C-4C4ACA0CA241}">
      <dgm:prSet/>
      <dgm:spPr/>
      <dgm:t>
        <a:bodyPr/>
        <a:lstStyle/>
        <a:p>
          <a:endParaRPr lang="en-US"/>
        </a:p>
      </dgm:t>
    </dgm:pt>
    <dgm:pt modelId="{36DEC28F-1B44-794F-8F12-1792811B0681}" type="sibTrans" cxnId="{ED361C06-BD8C-624A-825C-4C4ACA0CA241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DF0AAFF-E9CE-834B-8EA0-ACE88869477A}">
      <dgm:prSet phldrT="[Text]"/>
      <dgm:spPr/>
      <dgm:t>
        <a:bodyPr/>
        <a:lstStyle/>
        <a:p>
          <a:r>
            <a:rPr lang="en-US" dirty="0"/>
            <a:t>Lack of formal and informal office space to share knowledge</a:t>
          </a:r>
        </a:p>
      </dgm:t>
    </dgm:pt>
    <dgm:pt modelId="{8039F389-88C1-CD40-B9D3-D5E2CED20B92}" type="parTrans" cxnId="{1F4858A8-9FCF-E049-9C5F-2F351BBA0CF7}">
      <dgm:prSet/>
      <dgm:spPr/>
      <dgm:t>
        <a:bodyPr/>
        <a:lstStyle/>
        <a:p>
          <a:endParaRPr lang="en-US"/>
        </a:p>
      </dgm:t>
    </dgm:pt>
    <dgm:pt modelId="{382C19A8-6F77-9A4D-B64F-77DEB3D8C8A0}" type="sibTrans" cxnId="{1F4858A8-9FCF-E049-9C5F-2F351BBA0CF7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6852AE05-AD61-7E43-9B95-EEDBB8766B0C}">
      <dgm:prSet phldrT="[Text]"/>
      <dgm:spPr/>
      <dgm:t>
        <a:bodyPr/>
        <a:lstStyle/>
        <a:p>
          <a:r>
            <a:rPr lang="en-US" dirty="0"/>
            <a:t>Unclear integration of knowledge sharing and management strategy  </a:t>
          </a:r>
        </a:p>
      </dgm:t>
    </dgm:pt>
    <dgm:pt modelId="{22581160-A920-A74B-A404-CFD488F3787A}" type="parTrans" cxnId="{6A5DD942-F891-894D-AC52-65A5837D4622}">
      <dgm:prSet/>
      <dgm:spPr/>
      <dgm:t>
        <a:bodyPr/>
        <a:lstStyle/>
        <a:p>
          <a:endParaRPr lang="en-US"/>
        </a:p>
      </dgm:t>
    </dgm:pt>
    <dgm:pt modelId="{344A72EC-1ED6-0E45-96FD-9BA002D90F86}" type="sibTrans" cxnId="{6A5DD942-F891-894D-AC52-65A5837D4622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6EFF163-DF23-1743-BBAD-1950CD75345C}">
      <dgm:prSet phldrT="[Text]"/>
      <dgm:spPr/>
      <dgm:t>
        <a:bodyPr/>
        <a:lstStyle/>
        <a:p>
          <a:r>
            <a:rPr lang="en-US" dirty="0"/>
            <a:t>Lack of managerial direction to communicate the benefits of sharing knowledge</a:t>
          </a:r>
        </a:p>
      </dgm:t>
    </dgm:pt>
    <dgm:pt modelId="{12DF30AF-E63C-3D42-8BC2-458C1A9E9C2D}" type="parTrans" cxnId="{49E5E150-917E-BA40-94F4-323FA9E91913}">
      <dgm:prSet/>
      <dgm:spPr/>
      <dgm:t>
        <a:bodyPr/>
        <a:lstStyle/>
        <a:p>
          <a:endParaRPr lang="en-US"/>
        </a:p>
      </dgm:t>
    </dgm:pt>
    <dgm:pt modelId="{D986AD5C-87F9-304F-9C6F-45B21D1E096A}" type="sibTrans" cxnId="{49E5E150-917E-BA40-94F4-323FA9E9191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EFB33ABF-C80B-DC4D-823B-9E4140262B63}">
      <dgm:prSet phldrT="[Text]"/>
      <dgm:spPr/>
      <dgm:t>
        <a:bodyPr/>
        <a:lstStyle/>
        <a:p>
          <a:r>
            <a:rPr lang="en-US" dirty="0"/>
            <a:t>Missing corporate culture to encourage sharing practices</a:t>
          </a:r>
        </a:p>
      </dgm:t>
    </dgm:pt>
    <dgm:pt modelId="{B9B11586-3419-984A-B67A-B9BEFC887FE3}" type="parTrans" cxnId="{454169EC-C7F6-8F4C-B723-C5601018B114}">
      <dgm:prSet/>
      <dgm:spPr/>
      <dgm:t>
        <a:bodyPr/>
        <a:lstStyle/>
        <a:p>
          <a:endParaRPr lang="en-US"/>
        </a:p>
      </dgm:t>
    </dgm:pt>
    <dgm:pt modelId="{6FC9AA89-EA54-3844-955F-40F82E4FF332}" type="sibTrans" cxnId="{454169EC-C7F6-8F4C-B723-C5601018B114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BE756310-A483-1643-8D92-71DA45E58C77}">
      <dgm:prSet phldrT="[Text]"/>
      <dgm:spPr/>
      <dgm:t>
        <a:bodyPr/>
        <a:lstStyle/>
        <a:p>
          <a:r>
            <a:rPr lang="en-US" dirty="0"/>
            <a:t>External competitiveness among different business functions</a:t>
          </a:r>
        </a:p>
      </dgm:t>
    </dgm:pt>
    <dgm:pt modelId="{7019A899-779C-9040-A081-19E528546D58}" type="parTrans" cxnId="{DE9805EA-8AC2-AB42-837A-DFABF37589EF}">
      <dgm:prSet/>
      <dgm:spPr/>
      <dgm:t>
        <a:bodyPr/>
        <a:lstStyle/>
        <a:p>
          <a:endParaRPr lang="en-US"/>
        </a:p>
      </dgm:t>
    </dgm:pt>
    <dgm:pt modelId="{DECD017D-7A34-6648-B908-77516302C99D}" type="sibTrans" cxnId="{DE9805EA-8AC2-AB42-837A-DFABF37589EF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9BFC66A-9E8F-3040-A021-70F3C23A574A}">
      <dgm:prSet phldrT="[Text]"/>
      <dgm:spPr/>
      <dgm:t>
        <a:bodyPr/>
        <a:lstStyle/>
        <a:p>
          <a:r>
            <a:rPr lang="en-US" dirty="0"/>
            <a:t>Lack of company recourses for knowledge sharing </a:t>
          </a:r>
        </a:p>
      </dgm:t>
    </dgm:pt>
    <dgm:pt modelId="{C4CC4685-8BD9-5646-8469-06ACA3152A3F}" type="parTrans" cxnId="{D188628F-D86B-DC49-98A6-71E2A2052A17}">
      <dgm:prSet/>
      <dgm:spPr/>
      <dgm:t>
        <a:bodyPr/>
        <a:lstStyle/>
        <a:p>
          <a:endParaRPr lang="en-US"/>
        </a:p>
      </dgm:t>
    </dgm:pt>
    <dgm:pt modelId="{B322CEDA-8651-2946-9E4B-DF45797085D7}" type="sibTrans" cxnId="{D188628F-D86B-DC49-98A6-71E2A2052A17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EAAF246D-C90E-D64D-AC12-615F9785AB73}">
      <dgm:prSet/>
      <dgm:spPr/>
      <dgm:t>
        <a:bodyPr/>
        <a:lstStyle/>
        <a:p>
          <a:r>
            <a:rPr lang="en-US" dirty="0"/>
            <a:t>Hierarchical organizational structure that leads to low sharing practices </a:t>
          </a:r>
        </a:p>
      </dgm:t>
    </dgm:pt>
    <dgm:pt modelId="{1CC8C5AC-4CBD-4B4B-89A9-5F73B6080698}" type="parTrans" cxnId="{4D005CA7-651B-2443-9536-DDBF1172F061}">
      <dgm:prSet/>
      <dgm:spPr/>
      <dgm:t>
        <a:bodyPr/>
        <a:lstStyle/>
        <a:p>
          <a:endParaRPr lang="en-US"/>
        </a:p>
      </dgm:t>
    </dgm:pt>
    <dgm:pt modelId="{18BF5596-F373-784B-98DA-680C210E0B47}" type="sibTrans" cxnId="{4D005CA7-651B-2443-9536-DDBF1172F061}">
      <dgm:prSet/>
      <dgm:spPr/>
      <dgm:t>
        <a:bodyPr/>
        <a:lstStyle/>
        <a:p>
          <a:endParaRPr lang="en-US"/>
        </a:p>
      </dgm:t>
    </dgm:pt>
    <dgm:pt modelId="{F1035765-D155-A744-8334-E2A536795EC4}" type="pres">
      <dgm:prSet presAssocID="{3282F266-60C0-5244-B852-A05439E5E6ED}" presName="Name0" presStyleCnt="0">
        <dgm:presLayoutVars>
          <dgm:dir/>
          <dgm:resizeHandles val="exact"/>
        </dgm:presLayoutVars>
      </dgm:prSet>
      <dgm:spPr/>
    </dgm:pt>
    <dgm:pt modelId="{B7F0611A-777F-DF4A-B56D-51EC0041E2E9}" type="pres">
      <dgm:prSet presAssocID="{5E3E987B-B99E-1E47-93DB-14894B5D93B2}" presName="node" presStyleLbl="node1" presStyleIdx="0" presStyleCnt="8">
        <dgm:presLayoutVars>
          <dgm:bulletEnabled val="1"/>
        </dgm:presLayoutVars>
      </dgm:prSet>
      <dgm:spPr/>
    </dgm:pt>
    <dgm:pt modelId="{EBB0C17E-22FF-0A40-B2CB-33EEFA47979B}" type="pres">
      <dgm:prSet presAssocID="{36DEC28F-1B44-794F-8F12-1792811B0681}" presName="sibTrans" presStyleLbl="sibTrans1D1" presStyleIdx="0" presStyleCnt="7"/>
      <dgm:spPr/>
    </dgm:pt>
    <dgm:pt modelId="{07F3CD4A-E66C-6A41-BD78-C17A4BC68179}" type="pres">
      <dgm:prSet presAssocID="{36DEC28F-1B44-794F-8F12-1792811B0681}" presName="connectorText" presStyleLbl="sibTrans1D1" presStyleIdx="0" presStyleCnt="7"/>
      <dgm:spPr/>
    </dgm:pt>
    <dgm:pt modelId="{F5B3075F-5914-C84A-8607-03E3C2EDF06F}" type="pres">
      <dgm:prSet presAssocID="{5DF0AAFF-E9CE-834B-8EA0-ACE88869477A}" presName="node" presStyleLbl="node1" presStyleIdx="1" presStyleCnt="8">
        <dgm:presLayoutVars>
          <dgm:bulletEnabled val="1"/>
        </dgm:presLayoutVars>
      </dgm:prSet>
      <dgm:spPr/>
    </dgm:pt>
    <dgm:pt modelId="{B452556E-F821-FE4E-AC96-39D9E3023155}" type="pres">
      <dgm:prSet presAssocID="{382C19A8-6F77-9A4D-B64F-77DEB3D8C8A0}" presName="sibTrans" presStyleLbl="sibTrans1D1" presStyleIdx="1" presStyleCnt="7"/>
      <dgm:spPr/>
    </dgm:pt>
    <dgm:pt modelId="{B8EFFF0E-D261-C248-9E65-E63DA9EC4FDF}" type="pres">
      <dgm:prSet presAssocID="{382C19A8-6F77-9A4D-B64F-77DEB3D8C8A0}" presName="connectorText" presStyleLbl="sibTrans1D1" presStyleIdx="1" presStyleCnt="7"/>
      <dgm:spPr/>
    </dgm:pt>
    <dgm:pt modelId="{EDF19F72-CC88-7F4E-965C-2EF80B1D91D0}" type="pres">
      <dgm:prSet presAssocID="{6852AE05-AD61-7E43-9B95-EEDBB8766B0C}" presName="node" presStyleLbl="node1" presStyleIdx="2" presStyleCnt="8">
        <dgm:presLayoutVars>
          <dgm:bulletEnabled val="1"/>
        </dgm:presLayoutVars>
      </dgm:prSet>
      <dgm:spPr/>
    </dgm:pt>
    <dgm:pt modelId="{A190D184-4724-CB49-A9F7-702F33DB9BFE}" type="pres">
      <dgm:prSet presAssocID="{344A72EC-1ED6-0E45-96FD-9BA002D90F86}" presName="sibTrans" presStyleLbl="sibTrans1D1" presStyleIdx="2" presStyleCnt="7"/>
      <dgm:spPr/>
    </dgm:pt>
    <dgm:pt modelId="{E9E08DB4-4CE8-9D40-A254-B901CA1A8E5B}" type="pres">
      <dgm:prSet presAssocID="{344A72EC-1ED6-0E45-96FD-9BA002D90F86}" presName="connectorText" presStyleLbl="sibTrans1D1" presStyleIdx="2" presStyleCnt="7"/>
      <dgm:spPr/>
    </dgm:pt>
    <dgm:pt modelId="{20BCBCE2-FB24-4749-877C-FBDFE1B4ED4A}" type="pres">
      <dgm:prSet presAssocID="{F6EFF163-DF23-1743-BBAD-1950CD75345C}" presName="node" presStyleLbl="node1" presStyleIdx="3" presStyleCnt="8">
        <dgm:presLayoutVars>
          <dgm:bulletEnabled val="1"/>
        </dgm:presLayoutVars>
      </dgm:prSet>
      <dgm:spPr/>
    </dgm:pt>
    <dgm:pt modelId="{D10ADF2D-164E-B644-AAFB-4FDECA106CC2}" type="pres">
      <dgm:prSet presAssocID="{D986AD5C-87F9-304F-9C6F-45B21D1E096A}" presName="sibTrans" presStyleLbl="sibTrans1D1" presStyleIdx="3" presStyleCnt="7"/>
      <dgm:spPr/>
    </dgm:pt>
    <dgm:pt modelId="{B3EE651C-2AD6-0F46-9948-EDF7A0799982}" type="pres">
      <dgm:prSet presAssocID="{D986AD5C-87F9-304F-9C6F-45B21D1E096A}" presName="connectorText" presStyleLbl="sibTrans1D1" presStyleIdx="3" presStyleCnt="7"/>
      <dgm:spPr/>
    </dgm:pt>
    <dgm:pt modelId="{177ED652-570D-AF4A-9A5A-36A342B0C93D}" type="pres">
      <dgm:prSet presAssocID="{EFB33ABF-C80B-DC4D-823B-9E4140262B63}" presName="node" presStyleLbl="node1" presStyleIdx="4" presStyleCnt="8">
        <dgm:presLayoutVars>
          <dgm:bulletEnabled val="1"/>
        </dgm:presLayoutVars>
      </dgm:prSet>
      <dgm:spPr/>
    </dgm:pt>
    <dgm:pt modelId="{18084CB6-3CB3-CD44-A906-797998A7F8B4}" type="pres">
      <dgm:prSet presAssocID="{6FC9AA89-EA54-3844-955F-40F82E4FF332}" presName="sibTrans" presStyleLbl="sibTrans1D1" presStyleIdx="4" presStyleCnt="7"/>
      <dgm:spPr/>
    </dgm:pt>
    <dgm:pt modelId="{4DCE7E48-72D7-F04A-AEFE-75660FBFD5AA}" type="pres">
      <dgm:prSet presAssocID="{6FC9AA89-EA54-3844-955F-40F82E4FF332}" presName="connectorText" presStyleLbl="sibTrans1D1" presStyleIdx="4" presStyleCnt="7"/>
      <dgm:spPr/>
    </dgm:pt>
    <dgm:pt modelId="{D2C4E2C5-AD38-3C48-AFA7-008E2900762C}" type="pres">
      <dgm:prSet presAssocID="{BE756310-A483-1643-8D92-71DA45E58C77}" presName="node" presStyleLbl="node1" presStyleIdx="5" presStyleCnt="8">
        <dgm:presLayoutVars>
          <dgm:bulletEnabled val="1"/>
        </dgm:presLayoutVars>
      </dgm:prSet>
      <dgm:spPr/>
    </dgm:pt>
    <dgm:pt modelId="{0E440E7E-BECB-9D4D-9295-EB15994EEE14}" type="pres">
      <dgm:prSet presAssocID="{DECD017D-7A34-6648-B908-77516302C99D}" presName="sibTrans" presStyleLbl="sibTrans1D1" presStyleIdx="5" presStyleCnt="7"/>
      <dgm:spPr/>
    </dgm:pt>
    <dgm:pt modelId="{08AF9C93-481A-B84A-A60F-81F027B2CD72}" type="pres">
      <dgm:prSet presAssocID="{DECD017D-7A34-6648-B908-77516302C99D}" presName="connectorText" presStyleLbl="sibTrans1D1" presStyleIdx="5" presStyleCnt="7"/>
      <dgm:spPr/>
    </dgm:pt>
    <dgm:pt modelId="{E8B0F3D3-544E-9E4B-9BA6-98AAA2529E7D}" type="pres">
      <dgm:prSet presAssocID="{F9BFC66A-9E8F-3040-A021-70F3C23A574A}" presName="node" presStyleLbl="node1" presStyleIdx="6" presStyleCnt="8">
        <dgm:presLayoutVars>
          <dgm:bulletEnabled val="1"/>
        </dgm:presLayoutVars>
      </dgm:prSet>
      <dgm:spPr/>
    </dgm:pt>
    <dgm:pt modelId="{281FD98C-4432-894E-9282-66A526E9A939}" type="pres">
      <dgm:prSet presAssocID="{B322CEDA-8651-2946-9E4B-DF45797085D7}" presName="sibTrans" presStyleLbl="sibTrans1D1" presStyleIdx="6" presStyleCnt="7"/>
      <dgm:spPr/>
    </dgm:pt>
    <dgm:pt modelId="{9DEA4A41-360E-1640-98BD-23970EB851F1}" type="pres">
      <dgm:prSet presAssocID="{B322CEDA-8651-2946-9E4B-DF45797085D7}" presName="connectorText" presStyleLbl="sibTrans1D1" presStyleIdx="6" presStyleCnt="7"/>
      <dgm:spPr/>
    </dgm:pt>
    <dgm:pt modelId="{BC900885-91C1-0E41-8FB0-5FC4C11ABAF8}" type="pres">
      <dgm:prSet presAssocID="{EAAF246D-C90E-D64D-AC12-615F9785AB73}" presName="node" presStyleLbl="node1" presStyleIdx="7" presStyleCnt="8">
        <dgm:presLayoutVars>
          <dgm:bulletEnabled val="1"/>
        </dgm:presLayoutVars>
      </dgm:prSet>
      <dgm:spPr/>
    </dgm:pt>
  </dgm:ptLst>
  <dgm:cxnLst>
    <dgm:cxn modelId="{ED361C06-BD8C-624A-825C-4C4ACA0CA241}" srcId="{3282F266-60C0-5244-B852-A05439E5E6ED}" destId="{5E3E987B-B99E-1E47-93DB-14894B5D93B2}" srcOrd="0" destOrd="0" parTransId="{05D6107B-E01C-4440-894A-A047AB5636C3}" sibTransId="{36DEC28F-1B44-794F-8F12-1792811B0681}"/>
    <dgm:cxn modelId="{0BFBDE2B-1DA5-0045-89B5-B4B50C0490AE}" type="presOf" srcId="{3282F266-60C0-5244-B852-A05439E5E6ED}" destId="{F1035765-D155-A744-8334-E2A536795EC4}" srcOrd="0" destOrd="0" presId="urn:microsoft.com/office/officeart/2005/8/layout/bProcess3"/>
    <dgm:cxn modelId="{C6548A32-3FAD-9543-A2C7-4886B6B315A0}" type="presOf" srcId="{B322CEDA-8651-2946-9E4B-DF45797085D7}" destId="{281FD98C-4432-894E-9282-66A526E9A939}" srcOrd="0" destOrd="0" presId="urn:microsoft.com/office/officeart/2005/8/layout/bProcess3"/>
    <dgm:cxn modelId="{DF4BF334-AF2F-F64E-B485-AAA51959A705}" type="presOf" srcId="{382C19A8-6F77-9A4D-B64F-77DEB3D8C8A0}" destId="{B8EFFF0E-D261-C248-9E65-E63DA9EC4FDF}" srcOrd="1" destOrd="0" presId="urn:microsoft.com/office/officeart/2005/8/layout/bProcess3"/>
    <dgm:cxn modelId="{6A5DD942-F891-894D-AC52-65A5837D4622}" srcId="{3282F266-60C0-5244-B852-A05439E5E6ED}" destId="{6852AE05-AD61-7E43-9B95-EEDBB8766B0C}" srcOrd="2" destOrd="0" parTransId="{22581160-A920-A74B-A404-CFD488F3787A}" sibTransId="{344A72EC-1ED6-0E45-96FD-9BA002D90F86}"/>
    <dgm:cxn modelId="{240F6F48-734F-4649-99AE-0C32331602E1}" type="presOf" srcId="{5E3E987B-B99E-1E47-93DB-14894B5D93B2}" destId="{B7F0611A-777F-DF4A-B56D-51EC0041E2E9}" srcOrd="0" destOrd="0" presId="urn:microsoft.com/office/officeart/2005/8/layout/bProcess3"/>
    <dgm:cxn modelId="{2358D46A-46A9-A542-9881-F5A13F734E93}" type="presOf" srcId="{36DEC28F-1B44-794F-8F12-1792811B0681}" destId="{EBB0C17E-22FF-0A40-B2CB-33EEFA47979B}" srcOrd="0" destOrd="0" presId="urn:microsoft.com/office/officeart/2005/8/layout/bProcess3"/>
    <dgm:cxn modelId="{A5BADB6E-F46B-8448-80A4-CFE6B7DC0192}" type="presOf" srcId="{DECD017D-7A34-6648-B908-77516302C99D}" destId="{0E440E7E-BECB-9D4D-9295-EB15994EEE14}" srcOrd="0" destOrd="0" presId="urn:microsoft.com/office/officeart/2005/8/layout/bProcess3"/>
    <dgm:cxn modelId="{49E5E150-917E-BA40-94F4-323FA9E91913}" srcId="{3282F266-60C0-5244-B852-A05439E5E6ED}" destId="{F6EFF163-DF23-1743-BBAD-1950CD75345C}" srcOrd="3" destOrd="0" parTransId="{12DF30AF-E63C-3D42-8BC2-458C1A9E9C2D}" sibTransId="{D986AD5C-87F9-304F-9C6F-45B21D1E096A}"/>
    <dgm:cxn modelId="{4B886A53-9AE8-AA4F-ABF7-9398612FC3D7}" type="presOf" srcId="{F9BFC66A-9E8F-3040-A021-70F3C23A574A}" destId="{E8B0F3D3-544E-9E4B-9BA6-98AAA2529E7D}" srcOrd="0" destOrd="0" presId="urn:microsoft.com/office/officeart/2005/8/layout/bProcess3"/>
    <dgm:cxn modelId="{966C4E74-E184-F643-9BBF-38228442888E}" type="presOf" srcId="{6852AE05-AD61-7E43-9B95-EEDBB8766B0C}" destId="{EDF19F72-CC88-7F4E-965C-2EF80B1D91D0}" srcOrd="0" destOrd="0" presId="urn:microsoft.com/office/officeart/2005/8/layout/bProcess3"/>
    <dgm:cxn modelId="{4C6E4859-C8ED-2E48-A0F3-5B43104DA8B1}" type="presOf" srcId="{DECD017D-7A34-6648-B908-77516302C99D}" destId="{08AF9C93-481A-B84A-A60F-81F027B2CD72}" srcOrd="1" destOrd="0" presId="urn:microsoft.com/office/officeart/2005/8/layout/bProcess3"/>
    <dgm:cxn modelId="{CCBF6E7D-42EE-6C42-9176-B66B2C44E94D}" type="presOf" srcId="{344A72EC-1ED6-0E45-96FD-9BA002D90F86}" destId="{A190D184-4724-CB49-A9F7-702F33DB9BFE}" srcOrd="0" destOrd="0" presId="urn:microsoft.com/office/officeart/2005/8/layout/bProcess3"/>
    <dgm:cxn modelId="{6EF96882-FEB0-9F4D-8AB3-19D4E45A2880}" type="presOf" srcId="{BE756310-A483-1643-8D92-71DA45E58C77}" destId="{D2C4E2C5-AD38-3C48-AFA7-008E2900762C}" srcOrd="0" destOrd="0" presId="urn:microsoft.com/office/officeart/2005/8/layout/bProcess3"/>
    <dgm:cxn modelId="{D188628F-D86B-DC49-98A6-71E2A2052A17}" srcId="{3282F266-60C0-5244-B852-A05439E5E6ED}" destId="{F9BFC66A-9E8F-3040-A021-70F3C23A574A}" srcOrd="6" destOrd="0" parTransId="{C4CC4685-8BD9-5646-8469-06ACA3152A3F}" sibTransId="{B322CEDA-8651-2946-9E4B-DF45797085D7}"/>
    <dgm:cxn modelId="{9A64D399-B075-BC49-9EFB-8F8611670DEB}" type="presOf" srcId="{EAAF246D-C90E-D64D-AC12-615F9785AB73}" destId="{BC900885-91C1-0E41-8FB0-5FC4C11ABAF8}" srcOrd="0" destOrd="0" presId="urn:microsoft.com/office/officeart/2005/8/layout/bProcess3"/>
    <dgm:cxn modelId="{66A7429B-FB62-F54C-81BD-51B18706939A}" type="presOf" srcId="{36DEC28F-1B44-794F-8F12-1792811B0681}" destId="{07F3CD4A-E66C-6A41-BD78-C17A4BC68179}" srcOrd="1" destOrd="0" presId="urn:microsoft.com/office/officeart/2005/8/layout/bProcess3"/>
    <dgm:cxn modelId="{B261FBA1-08F3-F94D-B1C8-640E66F1A648}" type="presOf" srcId="{EFB33ABF-C80B-DC4D-823B-9E4140262B63}" destId="{177ED652-570D-AF4A-9A5A-36A342B0C93D}" srcOrd="0" destOrd="0" presId="urn:microsoft.com/office/officeart/2005/8/layout/bProcess3"/>
    <dgm:cxn modelId="{4D005CA7-651B-2443-9536-DDBF1172F061}" srcId="{3282F266-60C0-5244-B852-A05439E5E6ED}" destId="{EAAF246D-C90E-D64D-AC12-615F9785AB73}" srcOrd="7" destOrd="0" parTransId="{1CC8C5AC-4CBD-4B4B-89A9-5F73B6080698}" sibTransId="{18BF5596-F373-784B-98DA-680C210E0B47}"/>
    <dgm:cxn modelId="{1F4858A8-9FCF-E049-9C5F-2F351BBA0CF7}" srcId="{3282F266-60C0-5244-B852-A05439E5E6ED}" destId="{5DF0AAFF-E9CE-834B-8EA0-ACE88869477A}" srcOrd="1" destOrd="0" parTransId="{8039F389-88C1-CD40-B9D3-D5E2CED20B92}" sibTransId="{382C19A8-6F77-9A4D-B64F-77DEB3D8C8A0}"/>
    <dgm:cxn modelId="{21EF0BB0-F71F-684D-AB26-F406EEEB5A28}" type="presOf" srcId="{5DF0AAFF-E9CE-834B-8EA0-ACE88869477A}" destId="{F5B3075F-5914-C84A-8607-03E3C2EDF06F}" srcOrd="0" destOrd="0" presId="urn:microsoft.com/office/officeart/2005/8/layout/bProcess3"/>
    <dgm:cxn modelId="{EF1508BD-A353-9943-957B-2E9A9FE4ED30}" type="presOf" srcId="{B322CEDA-8651-2946-9E4B-DF45797085D7}" destId="{9DEA4A41-360E-1640-98BD-23970EB851F1}" srcOrd="1" destOrd="0" presId="urn:microsoft.com/office/officeart/2005/8/layout/bProcess3"/>
    <dgm:cxn modelId="{54DB20C3-3726-9B4A-A5A1-4E4721917FAA}" type="presOf" srcId="{382C19A8-6F77-9A4D-B64F-77DEB3D8C8A0}" destId="{B452556E-F821-FE4E-AC96-39D9E3023155}" srcOrd="0" destOrd="0" presId="urn:microsoft.com/office/officeart/2005/8/layout/bProcess3"/>
    <dgm:cxn modelId="{34A845C8-E328-1B48-A936-85582FD54893}" type="presOf" srcId="{D986AD5C-87F9-304F-9C6F-45B21D1E096A}" destId="{D10ADF2D-164E-B644-AAFB-4FDECA106CC2}" srcOrd="0" destOrd="0" presId="urn:microsoft.com/office/officeart/2005/8/layout/bProcess3"/>
    <dgm:cxn modelId="{21180CCE-841B-BC48-8527-54594FCB8AFE}" type="presOf" srcId="{D986AD5C-87F9-304F-9C6F-45B21D1E096A}" destId="{B3EE651C-2AD6-0F46-9948-EDF7A0799982}" srcOrd="1" destOrd="0" presId="urn:microsoft.com/office/officeart/2005/8/layout/bProcess3"/>
    <dgm:cxn modelId="{535BE3D7-47E6-8C47-B158-86B434077C60}" type="presOf" srcId="{344A72EC-1ED6-0E45-96FD-9BA002D90F86}" destId="{E9E08DB4-4CE8-9D40-A254-B901CA1A8E5B}" srcOrd="1" destOrd="0" presId="urn:microsoft.com/office/officeart/2005/8/layout/bProcess3"/>
    <dgm:cxn modelId="{A2DB4ADC-3616-4647-B105-39CC1932FF3E}" type="presOf" srcId="{F6EFF163-DF23-1743-BBAD-1950CD75345C}" destId="{20BCBCE2-FB24-4749-877C-FBDFE1B4ED4A}" srcOrd="0" destOrd="0" presId="urn:microsoft.com/office/officeart/2005/8/layout/bProcess3"/>
    <dgm:cxn modelId="{633011E3-9061-5343-AEDB-3278B4792BBD}" type="presOf" srcId="{6FC9AA89-EA54-3844-955F-40F82E4FF332}" destId="{18084CB6-3CB3-CD44-A906-797998A7F8B4}" srcOrd="0" destOrd="0" presId="urn:microsoft.com/office/officeart/2005/8/layout/bProcess3"/>
    <dgm:cxn modelId="{DE9805EA-8AC2-AB42-837A-DFABF37589EF}" srcId="{3282F266-60C0-5244-B852-A05439E5E6ED}" destId="{BE756310-A483-1643-8D92-71DA45E58C77}" srcOrd="5" destOrd="0" parTransId="{7019A899-779C-9040-A081-19E528546D58}" sibTransId="{DECD017D-7A34-6648-B908-77516302C99D}"/>
    <dgm:cxn modelId="{454169EC-C7F6-8F4C-B723-C5601018B114}" srcId="{3282F266-60C0-5244-B852-A05439E5E6ED}" destId="{EFB33ABF-C80B-DC4D-823B-9E4140262B63}" srcOrd="4" destOrd="0" parTransId="{B9B11586-3419-984A-B67A-B9BEFC887FE3}" sibTransId="{6FC9AA89-EA54-3844-955F-40F82E4FF332}"/>
    <dgm:cxn modelId="{5A43D3FE-174F-5F45-95AC-925627BCAAFA}" type="presOf" srcId="{6FC9AA89-EA54-3844-955F-40F82E4FF332}" destId="{4DCE7E48-72D7-F04A-AEFE-75660FBFD5AA}" srcOrd="1" destOrd="0" presId="urn:microsoft.com/office/officeart/2005/8/layout/bProcess3"/>
    <dgm:cxn modelId="{79A2FEF3-D64C-C448-9079-9E3A79F75A22}" type="presParOf" srcId="{F1035765-D155-A744-8334-E2A536795EC4}" destId="{B7F0611A-777F-DF4A-B56D-51EC0041E2E9}" srcOrd="0" destOrd="0" presId="urn:microsoft.com/office/officeart/2005/8/layout/bProcess3"/>
    <dgm:cxn modelId="{DB00BE28-C086-FF42-B5A0-E2BC50173C3D}" type="presParOf" srcId="{F1035765-D155-A744-8334-E2A536795EC4}" destId="{EBB0C17E-22FF-0A40-B2CB-33EEFA47979B}" srcOrd="1" destOrd="0" presId="urn:microsoft.com/office/officeart/2005/8/layout/bProcess3"/>
    <dgm:cxn modelId="{2E8A4BEA-B2FC-AB42-9F7E-2E7EB0230224}" type="presParOf" srcId="{EBB0C17E-22FF-0A40-B2CB-33EEFA47979B}" destId="{07F3CD4A-E66C-6A41-BD78-C17A4BC68179}" srcOrd="0" destOrd="0" presId="urn:microsoft.com/office/officeart/2005/8/layout/bProcess3"/>
    <dgm:cxn modelId="{5A0B66D6-626E-8641-914A-B3A713FC7920}" type="presParOf" srcId="{F1035765-D155-A744-8334-E2A536795EC4}" destId="{F5B3075F-5914-C84A-8607-03E3C2EDF06F}" srcOrd="2" destOrd="0" presId="urn:microsoft.com/office/officeart/2005/8/layout/bProcess3"/>
    <dgm:cxn modelId="{A6164BDB-16D3-0446-8737-3DA838465F3B}" type="presParOf" srcId="{F1035765-D155-A744-8334-E2A536795EC4}" destId="{B452556E-F821-FE4E-AC96-39D9E3023155}" srcOrd="3" destOrd="0" presId="urn:microsoft.com/office/officeart/2005/8/layout/bProcess3"/>
    <dgm:cxn modelId="{5D3B1857-1AC0-6744-B414-8B37F2DD90B7}" type="presParOf" srcId="{B452556E-F821-FE4E-AC96-39D9E3023155}" destId="{B8EFFF0E-D261-C248-9E65-E63DA9EC4FDF}" srcOrd="0" destOrd="0" presId="urn:microsoft.com/office/officeart/2005/8/layout/bProcess3"/>
    <dgm:cxn modelId="{357FB184-5A1D-4948-AD23-C1DCF86B2C51}" type="presParOf" srcId="{F1035765-D155-A744-8334-E2A536795EC4}" destId="{EDF19F72-CC88-7F4E-965C-2EF80B1D91D0}" srcOrd="4" destOrd="0" presId="urn:microsoft.com/office/officeart/2005/8/layout/bProcess3"/>
    <dgm:cxn modelId="{21D326D8-07CA-2549-AE3E-950830AC6117}" type="presParOf" srcId="{F1035765-D155-A744-8334-E2A536795EC4}" destId="{A190D184-4724-CB49-A9F7-702F33DB9BFE}" srcOrd="5" destOrd="0" presId="urn:microsoft.com/office/officeart/2005/8/layout/bProcess3"/>
    <dgm:cxn modelId="{9CCFEF33-D291-D54A-85B0-E900A8989493}" type="presParOf" srcId="{A190D184-4724-CB49-A9F7-702F33DB9BFE}" destId="{E9E08DB4-4CE8-9D40-A254-B901CA1A8E5B}" srcOrd="0" destOrd="0" presId="urn:microsoft.com/office/officeart/2005/8/layout/bProcess3"/>
    <dgm:cxn modelId="{BE983B1A-4124-4F44-AC34-45A837F57017}" type="presParOf" srcId="{F1035765-D155-A744-8334-E2A536795EC4}" destId="{20BCBCE2-FB24-4749-877C-FBDFE1B4ED4A}" srcOrd="6" destOrd="0" presId="urn:microsoft.com/office/officeart/2005/8/layout/bProcess3"/>
    <dgm:cxn modelId="{D680F9DB-66CE-F746-B83F-41C9E3A3D6CE}" type="presParOf" srcId="{F1035765-D155-A744-8334-E2A536795EC4}" destId="{D10ADF2D-164E-B644-AAFB-4FDECA106CC2}" srcOrd="7" destOrd="0" presId="urn:microsoft.com/office/officeart/2005/8/layout/bProcess3"/>
    <dgm:cxn modelId="{433388A7-5C96-F548-A4DF-2361FF336FE7}" type="presParOf" srcId="{D10ADF2D-164E-B644-AAFB-4FDECA106CC2}" destId="{B3EE651C-2AD6-0F46-9948-EDF7A0799982}" srcOrd="0" destOrd="0" presId="urn:microsoft.com/office/officeart/2005/8/layout/bProcess3"/>
    <dgm:cxn modelId="{041130E4-5EAB-D841-90C3-E8FE86A9E3BD}" type="presParOf" srcId="{F1035765-D155-A744-8334-E2A536795EC4}" destId="{177ED652-570D-AF4A-9A5A-36A342B0C93D}" srcOrd="8" destOrd="0" presId="urn:microsoft.com/office/officeart/2005/8/layout/bProcess3"/>
    <dgm:cxn modelId="{66CACA78-DF53-FD4D-8B9C-AF0A83BE3738}" type="presParOf" srcId="{F1035765-D155-A744-8334-E2A536795EC4}" destId="{18084CB6-3CB3-CD44-A906-797998A7F8B4}" srcOrd="9" destOrd="0" presId="urn:microsoft.com/office/officeart/2005/8/layout/bProcess3"/>
    <dgm:cxn modelId="{1FBE4D3F-2170-F84D-8BCD-CF526CAA501C}" type="presParOf" srcId="{18084CB6-3CB3-CD44-A906-797998A7F8B4}" destId="{4DCE7E48-72D7-F04A-AEFE-75660FBFD5AA}" srcOrd="0" destOrd="0" presId="urn:microsoft.com/office/officeart/2005/8/layout/bProcess3"/>
    <dgm:cxn modelId="{BF5657E0-5622-F647-BE07-5FDFF486D9C4}" type="presParOf" srcId="{F1035765-D155-A744-8334-E2A536795EC4}" destId="{D2C4E2C5-AD38-3C48-AFA7-008E2900762C}" srcOrd="10" destOrd="0" presId="urn:microsoft.com/office/officeart/2005/8/layout/bProcess3"/>
    <dgm:cxn modelId="{EA18DFB0-DA54-774C-80BE-B9842690480B}" type="presParOf" srcId="{F1035765-D155-A744-8334-E2A536795EC4}" destId="{0E440E7E-BECB-9D4D-9295-EB15994EEE14}" srcOrd="11" destOrd="0" presId="urn:microsoft.com/office/officeart/2005/8/layout/bProcess3"/>
    <dgm:cxn modelId="{ED42B645-036B-D448-9B3C-8F0B6FAA88AA}" type="presParOf" srcId="{0E440E7E-BECB-9D4D-9295-EB15994EEE14}" destId="{08AF9C93-481A-B84A-A60F-81F027B2CD72}" srcOrd="0" destOrd="0" presId="urn:microsoft.com/office/officeart/2005/8/layout/bProcess3"/>
    <dgm:cxn modelId="{2BCB60F8-D4E6-664D-912D-7D14E50407B1}" type="presParOf" srcId="{F1035765-D155-A744-8334-E2A536795EC4}" destId="{E8B0F3D3-544E-9E4B-9BA6-98AAA2529E7D}" srcOrd="12" destOrd="0" presId="urn:microsoft.com/office/officeart/2005/8/layout/bProcess3"/>
    <dgm:cxn modelId="{FBB452C1-D56A-7F4B-A992-ECD0F5BF0284}" type="presParOf" srcId="{F1035765-D155-A744-8334-E2A536795EC4}" destId="{281FD98C-4432-894E-9282-66A526E9A939}" srcOrd="13" destOrd="0" presId="urn:microsoft.com/office/officeart/2005/8/layout/bProcess3"/>
    <dgm:cxn modelId="{24B34EA6-2819-5E4D-B91B-3CCF40BA4ED9}" type="presParOf" srcId="{281FD98C-4432-894E-9282-66A526E9A939}" destId="{9DEA4A41-360E-1640-98BD-23970EB851F1}" srcOrd="0" destOrd="0" presId="urn:microsoft.com/office/officeart/2005/8/layout/bProcess3"/>
    <dgm:cxn modelId="{E92702A7-4BE9-F74C-BD99-EB6132429337}" type="presParOf" srcId="{F1035765-D155-A744-8334-E2A536795EC4}" destId="{BC900885-91C1-0E41-8FB0-5FC4C11ABAF8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F05EB-65A5-234D-92DB-B8676ACD3C33}">
      <dsp:nvSpPr>
        <dsp:cNvPr id="0" name=""/>
        <dsp:cNvSpPr/>
      </dsp:nvSpPr>
      <dsp:spPr>
        <a:xfrm>
          <a:off x="2926" y="1367490"/>
          <a:ext cx="2089844" cy="13270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478BA-C3C1-6541-A4AE-076D2B9C2F16}">
      <dsp:nvSpPr>
        <dsp:cNvPr id="0" name=""/>
        <dsp:cNvSpPr/>
      </dsp:nvSpPr>
      <dsp:spPr>
        <a:xfrm>
          <a:off x="235131" y="1588084"/>
          <a:ext cx="2089844" cy="132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People</a:t>
          </a:r>
        </a:p>
      </dsp:txBody>
      <dsp:txXfrm>
        <a:off x="273999" y="1626952"/>
        <a:ext cx="2012108" cy="1249315"/>
      </dsp:txXfrm>
    </dsp:sp>
    <dsp:sp modelId="{01FB43AC-258A-2242-8F50-F5E7B1EE73E0}">
      <dsp:nvSpPr>
        <dsp:cNvPr id="0" name=""/>
        <dsp:cNvSpPr/>
      </dsp:nvSpPr>
      <dsp:spPr>
        <a:xfrm>
          <a:off x="2557181" y="1367490"/>
          <a:ext cx="2089844" cy="13270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785EC-44AA-6048-ADF0-CC98A2E06223}">
      <dsp:nvSpPr>
        <dsp:cNvPr id="0" name=""/>
        <dsp:cNvSpPr/>
      </dsp:nvSpPr>
      <dsp:spPr>
        <a:xfrm>
          <a:off x="2789386" y="1588084"/>
          <a:ext cx="2089844" cy="132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Strategy</a:t>
          </a:r>
        </a:p>
      </dsp:txBody>
      <dsp:txXfrm>
        <a:off x="2828254" y="1626952"/>
        <a:ext cx="2012108" cy="1249315"/>
      </dsp:txXfrm>
    </dsp:sp>
    <dsp:sp modelId="{03DBB780-08DF-6A4F-A77D-D278CFB57AAB}">
      <dsp:nvSpPr>
        <dsp:cNvPr id="0" name=""/>
        <dsp:cNvSpPr/>
      </dsp:nvSpPr>
      <dsp:spPr>
        <a:xfrm>
          <a:off x="5111435" y="1367490"/>
          <a:ext cx="2089844" cy="13270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3BE1D-438C-5D48-AF0B-9298551F3F54}">
      <dsp:nvSpPr>
        <dsp:cNvPr id="0" name=""/>
        <dsp:cNvSpPr/>
      </dsp:nvSpPr>
      <dsp:spPr>
        <a:xfrm>
          <a:off x="5343640" y="1588084"/>
          <a:ext cx="2089844" cy="132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Content</a:t>
          </a:r>
        </a:p>
      </dsp:txBody>
      <dsp:txXfrm>
        <a:off x="5382508" y="1626952"/>
        <a:ext cx="2012108" cy="1249315"/>
      </dsp:txXfrm>
    </dsp:sp>
    <dsp:sp modelId="{E30FCE36-35F2-A443-8814-EFCBB0CCD232}">
      <dsp:nvSpPr>
        <dsp:cNvPr id="0" name=""/>
        <dsp:cNvSpPr/>
      </dsp:nvSpPr>
      <dsp:spPr>
        <a:xfrm>
          <a:off x="7665689" y="1367490"/>
          <a:ext cx="2089844" cy="13270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53EB0-C364-5D4B-83DA-FE2AF607C6F0}">
      <dsp:nvSpPr>
        <dsp:cNvPr id="0" name=""/>
        <dsp:cNvSpPr/>
      </dsp:nvSpPr>
      <dsp:spPr>
        <a:xfrm>
          <a:off x="7897894" y="1588084"/>
          <a:ext cx="2089844" cy="132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Process</a:t>
          </a:r>
        </a:p>
      </dsp:txBody>
      <dsp:txXfrm>
        <a:off x="7936762" y="1626952"/>
        <a:ext cx="2012108" cy="1249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0C17E-22FF-0A40-B2CB-33EEFA47979B}">
      <dsp:nvSpPr>
        <dsp:cNvPr id="0" name=""/>
        <dsp:cNvSpPr/>
      </dsp:nvSpPr>
      <dsp:spPr>
        <a:xfrm>
          <a:off x="2384127" y="621658"/>
          <a:ext cx="479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496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1122" y="664828"/>
        <a:ext cx="25504" cy="5100"/>
      </dsp:txXfrm>
    </dsp:sp>
    <dsp:sp modelId="{B7F0611A-777F-DF4A-B56D-51EC0041E2E9}">
      <dsp:nvSpPr>
        <dsp:cNvPr id="0" name=""/>
        <dsp:cNvSpPr/>
      </dsp:nvSpPr>
      <dsp:spPr>
        <a:xfrm>
          <a:off x="168118" y="2036"/>
          <a:ext cx="2217808" cy="13306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Lack of time to share knowledge</a:t>
          </a:r>
        </a:p>
      </dsp:txBody>
      <dsp:txXfrm>
        <a:off x="168118" y="2036"/>
        <a:ext cx="2217808" cy="1330685"/>
      </dsp:txXfrm>
    </dsp:sp>
    <dsp:sp modelId="{B452556E-F821-FE4E-AC96-39D9E3023155}">
      <dsp:nvSpPr>
        <dsp:cNvPr id="0" name=""/>
        <dsp:cNvSpPr/>
      </dsp:nvSpPr>
      <dsp:spPr>
        <a:xfrm>
          <a:off x="5112031" y="621658"/>
          <a:ext cx="479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496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n>
              <a:solidFill>
                <a:schemeClr val="bg1"/>
              </a:solidFill>
            </a:ln>
          </a:endParaRPr>
        </a:p>
      </dsp:txBody>
      <dsp:txXfrm>
        <a:off x="5339027" y="664828"/>
        <a:ext cx="25504" cy="5100"/>
      </dsp:txXfrm>
    </dsp:sp>
    <dsp:sp modelId="{F5B3075F-5914-C84A-8607-03E3C2EDF06F}">
      <dsp:nvSpPr>
        <dsp:cNvPr id="0" name=""/>
        <dsp:cNvSpPr/>
      </dsp:nvSpPr>
      <dsp:spPr>
        <a:xfrm>
          <a:off x="2896023" y="2036"/>
          <a:ext cx="2217808" cy="13306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Age or gender differences</a:t>
          </a:r>
        </a:p>
      </dsp:txBody>
      <dsp:txXfrm>
        <a:off x="2896023" y="2036"/>
        <a:ext cx="2217808" cy="1330685"/>
      </dsp:txXfrm>
    </dsp:sp>
    <dsp:sp modelId="{A190D184-4724-CB49-A9F7-702F33DB9BFE}">
      <dsp:nvSpPr>
        <dsp:cNvPr id="0" name=""/>
        <dsp:cNvSpPr/>
      </dsp:nvSpPr>
      <dsp:spPr>
        <a:xfrm>
          <a:off x="7839936" y="621658"/>
          <a:ext cx="479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496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66932" y="664828"/>
        <a:ext cx="25504" cy="5100"/>
      </dsp:txXfrm>
    </dsp:sp>
    <dsp:sp modelId="{EDF19F72-CC88-7F4E-965C-2EF80B1D91D0}">
      <dsp:nvSpPr>
        <dsp:cNvPr id="0" name=""/>
        <dsp:cNvSpPr/>
      </dsp:nvSpPr>
      <dsp:spPr>
        <a:xfrm>
          <a:off x="5623928" y="2036"/>
          <a:ext cx="2217808" cy="13306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Different level of education or experience</a:t>
          </a:r>
        </a:p>
      </dsp:txBody>
      <dsp:txXfrm>
        <a:off x="5623928" y="2036"/>
        <a:ext cx="2217808" cy="1330685"/>
      </dsp:txXfrm>
    </dsp:sp>
    <dsp:sp modelId="{D10ADF2D-164E-B644-AAFB-4FDECA106CC2}">
      <dsp:nvSpPr>
        <dsp:cNvPr id="0" name=""/>
        <dsp:cNvSpPr/>
      </dsp:nvSpPr>
      <dsp:spPr>
        <a:xfrm>
          <a:off x="1277022" y="1330921"/>
          <a:ext cx="8183714" cy="479496"/>
        </a:xfrm>
        <a:custGeom>
          <a:avLst/>
          <a:gdLst/>
          <a:ahLst/>
          <a:cxnLst/>
          <a:rect l="0" t="0" r="0" b="0"/>
          <a:pathLst>
            <a:path>
              <a:moveTo>
                <a:pt x="8183714" y="0"/>
              </a:moveTo>
              <a:lnTo>
                <a:pt x="8183714" y="256848"/>
              </a:lnTo>
              <a:lnTo>
                <a:pt x="0" y="256848"/>
              </a:lnTo>
              <a:lnTo>
                <a:pt x="0" y="479496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63890" y="1568118"/>
        <a:ext cx="409979" cy="5100"/>
      </dsp:txXfrm>
    </dsp:sp>
    <dsp:sp modelId="{20BCBCE2-FB24-4749-877C-FBDFE1B4ED4A}">
      <dsp:nvSpPr>
        <dsp:cNvPr id="0" name=""/>
        <dsp:cNvSpPr/>
      </dsp:nvSpPr>
      <dsp:spPr>
        <a:xfrm>
          <a:off x="8351832" y="2036"/>
          <a:ext cx="2217808" cy="13306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Effective communication, feedback, evaluation</a:t>
          </a:r>
        </a:p>
      </dsp:txBody>
      <dsp:txXfrm>
        <a:off x="8351832" y="2036"/>
        <a:ext cx="2217808" cy="1330685"/>
      </dsp:txXfrm>
    </dsp:sp>
    <dsp:sp modelId="{18084CB6-3CB3-CD44-A906-797998A7F8B4}">
      <dsp:nvSpPr>
        <dsp:cNvPr id="0" name=""/>
        <dsp:cNvSpPr/>
      </dsp:nvSpPr>
      <dsp:spPr>
        <a:xfrm>
          <a:off x="2384127" y="2462440"/>
          <a:ext cx="479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496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1122" y="2505609"/>
        <a:ext cx="25504" cy="5100"/>
      </dsp:txXfrm>
    </dsp:sp>
    <dsp:sp modelId="{177ED652-570D-AF4A-9A5A-36A342B0C93D}">
      <dsp:nvSpPr>
        <dsp:cNvPr id="0" name=""/>
        <dsp:cNvSpPr/>
      </dsp:nvSpPr>
      <dsp:spPr>
        <a:xfrm>
          <a:off x="168118" y="1842817"/>
          <a:ext cx="2217808" cy="13306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Lack of trust about credibility and accuracy of knowledge</a:t>
          </a:r>
        </a:p>
      </dsp:txBody>
      <dsp:txXfrm>
        <a:off x="168118" y="1842817"/>
        <a:ext cx="2217808" cy="1330685"/>
      </dsp:txXfrm>
    </dsp:sp>
    <dsp:sp modelId="{0E440E7E-BECB-9D4D-9295-EB15994EEE14}">
      <dsp:nvSpPr>
        <dsp:cNvPr id="0" name=""/>
        <dsp:cNvSpPr/>
      </dsp:nvSpPr>
      <dsp:spPr>
        <a:xfrm>
          <a:off x="5112031" y="2462440"/>
          <a:ext cx="479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496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39027" y="2505609"/>
        <a:ext cx="25504" cy="5100"/>
      </dsp:txXfrm>
    </dsp:sp>
    <dsp:sp modelId="{D2C4E2C5-AD38-3C48-AFA7-008E2900762C}">
      <dsp:nvSpPr>
        <dsp:cNvPr id="0" name=""/>
        <dsp:cNvSpPr/>
      </dsp:nvSpPr>
      <dsp:spPr>
        <a:xfrm>
          <a:off x="2896023" y="1842817"/>
          <a:ext cx="2217808" cy="13306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Poor verbal or written communication skills</a:t>
          </a:r>
        </a:p>
      </dsp:txBody>
      <dsp:txXfrm>
        <a:off x="2896023" y="1842817"/>
        <a:ext cx="2217808" cy="1330685"/>
      </dsp:txXfrm>
    </dsp:sp>
    <dsp:sp modelId="{2A5F9B7F-BB44-4A41-BC9B-6DA85714F6F1}">
      <dsp:nvSpPr>
        <dsp:cNvPr id="0" name=""/>
        <dsp:cNvSpPr/>
      </dsp:nvSpPr>
      <dsp:spPr>
        <a:xfrm>
          <a:off x="7839936" y="2462440"/>
          <a:ext cx="479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496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66932" y="2505609"/>
        <a:ext cx="25504" cy="5100"/>
      </dsp:txXfrm>
    </dsp:sp>
    <dsp:sp modelId="{E8B0F3D3-544E-9E4B-9BA6-98AAA2529E7D}">
      <dsp:nvSpPr>
        <dsp:cNvPr id="0" name=""/>
        <dsp:cNvSpPr/>
      </dsp:nvSpPr>
      <dsp:spPr>
        <a:xfrm>
          <a:off x="5623928" y="1842817"/>
          <a:ext cx="2217808" cy="13306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Lack of coordination or contact time among teams</a:t>
          </a:r>
        </a:p>
      </dsp:txBody>
      <dsp:txXfrm>
        <a:off x="5623928" y="1842817"/>
        <a:ext cx="2217808" cy="1330685"/>
      </dsp:txXfrm>
    </dsp:sp>
    <dsp:sp modelId="{8EC79B12-9488-5740-B9EA-1272EC3FCDF4}">
      <dsp:nvSpPr>
        <dsp:cNvPr id="0" name=""/>
        <dsp:cNvSpPr/>
      </dsp:nvSpPr>
      <dsp:spPr>
        <a:xfrm>
          <a:off x="1277022" y="3171702"/>
          <a:ext cx="8183714" cy="479496"/>
        </a:xfrm>
        <a:custGeom>
          <a:avLst/>
          <a:gdLst/>
          <a:ahLst/>
          <a:cxnLst/>
          <a:rect l="0" t="0" r="0" b="0"/>
          <a:pathLst>
            <a:path>
              <a:moveTo>
                <a:pt x="8183714" y="0"/>
              </a:moveTo>
              <a:lnTo>
                <a:pt x="8183714" y="256848"/>
              </a:lnTo>
              <a:lnTo>
                <a:pt x="0" y="256848"/>
              </a:lnTo>
              <a:lnTo>
                <a:pt x="0" y="479496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63890" y="3408900"/>
        <a:ext cx="409979" cy="5100"/>
      </dsp:txXfrm>
    </dsp:sp>
    <dsp:sp modelId="{BCBE585F-5AE9-5E47-890B-5CB4AC31A7CC}">
      <dsp:nvSpPr>
        <dsp:cNvPr id="0" name=""/>
        <dsp:cNvSpPr/>
      </dsp:nvSpPr>
      <dsp:spPr>
        <a:xfrm>
          <a:off x="8351832" y="1842817"/>
          <a:ext cx="2217808" cy="13306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Fear of job security or recognition in the team be sharing knowledge</a:t>
          </a:r>
        </a:p>
      </dsp:txBody>
      <dsp:txXfrm>
        <a:off x="8351832" y="1842817"/>
        <a:ext cx="2217808" cy="1330685"/>
      </dsp:txXfrm>
    </dsp:sp>
    <dsp:sp modelId="{A6C92B7E-D437-5A4A-ACCF-D2CCBE3979B9}">
      <dsp:nvSpPr>
        <dsp:cNvPr id="0" name=""/>
        <dsp:cNvSpPr/>
      </dsp:nvSpPr>
      <dsp:spPr>
        <a:xfrm>
          <a:off x="2384127" y="4303221"/>
          <a:ext cx="479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496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11122" y="4346390"/>
        <a:ext cx="25504" cy="5100"/>
      </dsp:txXfrm>
    </dsp:sp>
    <dsp:sp modelId="{1C655A00-848F-A040-83A7-AFBED1D8E20B}">
      <dsp:nvSpPr>
        <dsp:cNvPr id="0" name=""/>
        <dsp:cNvSpPr/>
      </dsp:nvSpPr>
      <dsp:spPr>
        <a:xfrm>
          <a:off x="168118" y="3683598"/>
          <a:ext cx="2217808" cy="13306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Poor social network </a:t>
          </a:r>
        </a:p>
      </dsp:txBody>
      <dsp:txXfrm>
        <a:off x="168118" y="3683598"/>
        <a:ext cx="2217808" cy="1330685"/>
      </dsp:txXfrm>
    </dsp:sp>
    <dsp:sp modelId="{8AE44C57-4771-C543-873D-D4B1D814CF1A}">
      <dsp:nvSpPr>
        <dsp:cNvPr id="0" name=""/>
        <dsp:cNvSpPr/>
      </dsp:nvSpPr>
      <dsp:spPr>
        <a:xfrm>
          <a:off x="5112031" y="4303221"/>
          <a:ext cx="4794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496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39027" y="4346390"/>
        <a:ext cx="25504" cy="5100"/>
      </dsp:txXfrm>
    </dsp:sp>
    <dsp:sp modelId="{38259964-25EA-7149-9971-F4E166DA8BA5}">
      <dsp:nvSpPr>
        <dsp:cNvPr id="0" name=""/>
        <dsp:cNvSpPr/>
      </dsp:nvSpPr>
      <dsp:spPr>
        <a:xfrm>
          <a:off x="2896023" y="3683598"/>
          <a:ext cx="2217808" cy="13306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Difference in cultural background, values and beliefs </a:t>
          </a:r>
        </a:p>
      </dsp:txBody>
      <dsp:txXfrm>
        <a:off x="2896023" y="3683598"/>
        <a:ext cx="2217808" cy="1330685"/>
      </dsp:txXfrm>
    </dsp:sp>
    <dsp:sp modelId="{3423967B-ACF5-A04B-8E88-58DA71F1AF38}">
      <dsp:nvSpPr>
        <dsp:cNvPr id="0" name=""/>
        <dsp:cNvSpPr/>
      </dsp:nvSpPr>
      <dsp:spPr>
        <a:xfrm>
          <a:off x="5623928" y="3683598"/>
          <a:ext cx="2217808" cy="13306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Low awareness about the benefits of sharing knowledge</a:t>
          </a:r>
        </a:p>
      </dsp:txBody>
      <dsp:txXfrm>
        <a:off x="5623928" y="3683598"/>
        <a:ext cx="2217808" cy="13306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0C17E-22FF-0A40-B2CB-33EEFA47979B}">
      <dsp:nvSpPr>
        <dsp:cNvPr id="0" name=""/>
        <dsp:cNvSpPr/>
      </dsp:nvSpPr>
      <dsp:spPr>
        <a:xfrm>
          <a:off x="2500612" y="1587054"/>
          <a:ext cx="544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4418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8446" y="1629899"/>
        <a:ext cx="28750" cy="5750"/>
      </dsp:txXfrm>
    </dsp:sp>
    <dsp:sp modelId="{B7F0611A-777F-DF4A-B56D-51EC0041E2E9}">
      <dsp:nvSpPr>
        <dsp:cNvPr id="0" name=""/>
        <dsp:cNvSpPr/>
      </dsp:nvSpPr>
      <dsp:spPr>
        <a:xfrm>
          <a:off x="2333" y="882750"/>
          <a:ext cx="2500078" cy="15000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Lack of transparency in recognition and reward system</a:t>
          </a:r>
        </a:p>
      </dsp:txBody>
      <dsp:txXfrm>
        <a:off x="2333" y="882750"/>
        <a:ext cx="2500078" cy="1500047"/>
      </dsp:txXfrm>
    </dsp:sp>
    <dsp:sp modelId="{B452556E-F821-FE4E-AC96-39D9E3023155}">
      <dsp:nvSpPr>
        <dsp:cNvPr id="0" name=""/>
        <dsp:cNvSpPr/>
      </dsp:nvSpPr>
      <dsp:spPr>
        <a:xfrm>
          <a:off x="5575709" y="1587054"/>
          <a:ext cx="544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4418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3543" y="1629899"/>
        <a:ext cx="28750" cy="5750"/>
      </dsp:txXfrm>
    </dsp:sp>
    <dsp:sp modelId="{F5B3075F-5914-C84A-8607-03E3C2EDF06F}">
      <dsp:nvSpPr>
        <dsp:cNvPr id="0" name=""/>
        <dsp:cNvSpPr/>
      </dsp:nvSpPr>
      <dsp:spPr>
        <a:xfrm>
          <a:off x="3077430" y="882750"/>
          <a:ext cx="2500078" cy="15000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Lack of formal and informal office space to share knowledge</a:t>
          </a:r>
        </a:p>
      </dsp:txBody>
      <dsp:txXfrm>
        <a:off x="3077430" y="882750"/>
        <a:ext cx="2500078" cy="1500047"/>
      </dsp:txXfrm>
    </dsp:sp>
    <dsp:sp modelId="{A190D184-4724-CB49-A9F7-702F33DB9BFE}">
      <dsp:nvSpPr>
        <dsp:cNvPr id="0" name=""/>
        <dsp:cNvSpPr/>
      </dsp:nvSpPr>
      <dsp:spPr>
        <a:xfrm>
          <a:off x="8650806" y="1587054"/>
          <a:ext cx="544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4418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08639" y="1629899"/>
        <a:ext cx="28750" cy="5750"/>
      </dsp:txXfrm>
    </dsp:sp>
    <dsp:sp modelId="{EDF19F72-CC88-7F4E-965C-2EF80B1D91D0}">
      <dsp:nvSpPr>
        <dsp:cNvPr id="0" name=""/>
        <dsp:cNvSpPr/>
      </dsp:nvSpPr>
      <dsp:spPr>
        <a:xfrm>
          <a:off x="6152527" y="882750"/>
          <a:ext cx="2500078" cy="15000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Unclear integration of knowledge sharing and management strategy  </a:t>
          </a:r>
        </a:p>
      </dsp:txBody>
      <dsp:txXfrm>
        <a:off x="6152527" y="882750"/>
        <a:ext cx="2500078" cy="1500047"/>
      </dsp:txXfrm>
    </dsp:sp>
    <dsp:sp modelId="{D10ADF2D-164E-B644-AAFB-4FDECA106CC2}">
      <dsp:nvSpPr>
        <dsp:cNvPr id="0" name=""/>
        <dsp:cNvSpPr/>
      </dsp:nvSpPr>
      <dsp:spPr>
        <a:xfrm>
          <a:off x="1252373" y="2380997"/>
          <a:ext cx="9225290" cy="544418"/>
        </a:xfrm>
        <a:custGeom>
          <a:avLst/>
          <a:gdLst/>
          <a:ahLst/>
          <a:cxnLst/>
          <a:rect l="0" t="0" r="0" b="0"/>
          <a:pathLst>
            <a:path>
              <a:moveTo>
                <a:pt x="9225290" y="0"/>
              </a:moveTo>
              <a:lnTo>
                <a:pt x="9225290" y="289309"/>
              </a:lnTo>
              <a:lnTo>
                <a:pt x="0" y="289309"/>
              </a:lnTo>
              <a:lnTo>
                <a:pt x="0" y="544418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33938" y="2650331"/>
        <a:ext cx="462159" cy="5750"/>
      </dsp:txXfrm>
    </dsp:sp>
    <dsp:sp modelId="{20BCBCE2-FB24-4749-877C-FBDFE1B4ED4A}">
      <dsp:nvSpPr>
        <dsp:cNvPr id="0" name=""/>
        <dsp:cNvSpPr/>
      </dsp:nvSpPr>
      <dsp:spPr>
        <a:xfrm>
          <a:off x="9227624" y="882750"/>
          <a:ext cx="2500078" cy="15000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Lack of managerial direction to communicate the benefits of sharing knowledge</a:t>
          </a:r>
        </a:p>
      </dsp:txBody>
      <dsp:txXfrm>
        <a:off x="9227624" y="882750"/>
        <a:ext cx="2500078" cy="1500047"/>
      </dsp:txXfrm>
    </dsp:sp>
    <dsp:sp modelId="{18084CB6-3CB3-CD44-A906-797998A7F8B4}">
      <dsp:nvSpPr>
        <dsp:cNvPr id="0" name=""/>
        <dsp:cNvSpPr/>
      </dsp:nvSpPr>
      <dsp:spPr>
        <a:xfrm>
          <a:off x="2500612" y="3662119"/>
          <a:ext cx="544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4418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8446" y="3704964"/>
        <a:ext cx="28750" cy="5750"/>
      </dsp:txXfrm>
    </dsp:sp>
    <dsp:sp modelId="{177ED652-570D-AF4A-9A5A-36A342B0C93D}">
      <dsp:nvSpPr>
        <dsp:cNvPr id="0" name=""/>
        <dsp:cNvSpPr/>
      </dsp:nvSpPr>
      <dsp:spPr>
        <a:xfrm>
          <a:off x="2333" y="2957816"/>
          <a:ext cx="2500078" cy="15000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Missing corporate culture to encourage sharing practices</a:t>
          </a:r>
        </a:p>
      </dsp:txBody>
      <dsp:txXfrm>
        <a:off x="2333" y="2957816"/>
        <a:ext cx="2500078" cy="1500047"/>
      </dsp:txXfrm>
    </dsp:sp>
    <dsp:sp modelId="{0E440E7E-BECB-9D4D-9295-EB15994EEE14}">
      <dsp:nvSpPr>
        <dsp:cNvPr id="0" name=""/>
        <dsp:cNvSpPr/>
      </dsp:nvSpPr>
      <dsp:spPr>
        <a:xfrm>
          <a:off x="5575709" y="3662119"/>
          <a:ext cx="544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4418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3543" y="3704964"/>
        <a:ext cx="28750" cy="5750"/>
      </dsp:txXfrm>
    </dsp:sp>
    <dsp:sp modelId="{D2C4E2C5-AD38-3C48-AFA7-008E2900762C}">
      <dsp:nvSpPr>
        <dsp:cNvPr id="0" name=""/>
        <dsp:cNvSpPr/>
      </dsp:nvSpPr>
      <dsp:spPr>
        <a:xfrm>
          <a:off x="3077430" y="2957816"/>
          <a:ext cx="2500078" cy="15000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External competitiveness among different business functions</a:t>
          </a:r>
        </a:p>
      </dsp:txBody>
      <dsp:txXfrm>
        <a:off x="3077430" y="2957816"/>
        <a:ext cx="2500078" cy="1500047"/>
      </dsp:txXfrm>
    </dsp:sp>
    <dsp:sp modelId="{281FD98C-4432-894E-9282-66A526E9A939}">
      <dsp:nvSpPr>
        <dsp:cNvPr id="0" name=""/>
        <dsp:cNvSpPr/>
      </dsp:nvSpPr>
      <dsp:spPr>
        <a:xfrm>
          <a:off x="8650806" y="3662119"/>
          <a:ext cx="544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4418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08639" y="3704964"/>
        <a:ext cx="28750" cy="5750"/>
      </dsp:txXfrm>
    </dsp:sp>
    <dsp:sp modelId="{E8B0F3D3-544E-9E4B-9BA6-98AAA2529E7D}">
      <dsp:nvSpPr>
        <dsp:cNvPr id="0" name=""/>
        <dsp:cNvSpPr/>
      </dsp:nvSpPr>
      <dsp:spPr>
        <a:xfrm>
          <a:off x="6152527" y="2957816"/>
          <a:ext cx="2500078" cy="15000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Lack of company recourses for knowledge sharing </a:t>
          </a:r>
        </a:p>
      </dsp:txBody>
      <dsp:txXfrm>
        <a:off x="6152527" y="2957816"/>
        <a:ext cx="2500078" cy="1500047"/>
      </dsp:txXfrm>
    </dsp:sp>
    <dsp:sp modelId="{BC900885-91C1-0E41-8FB0-5FC4C11ABAF8}">
      <dsp:nvSpPr>
        <dsp:cNvPr id="0" name=""/>
        <dsp:cNvSpPr/>
      </dsp:nvSpPr>
      <dsp:spPr>
        <a:xfrm>
          <a:off x="9227624" y="2957816"/>
          <a:ext cx="2500078" cy="15000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Hierarchical organizational structure that leads to low sharing practices </a:t>
          </a:r>
        </a:p>
      </dsp:txBody>
      <dsp:txXfrm>
        <a:off x="9227624" y="2957816"/>
        <a:ext cx="2500078" cy="1500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151623-E098-0C47-A4D9-B731C5F77B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[Course title]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745C6-E3DD-0848-9B62-FC1265CBF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[Webinar or Module # and Title]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0A251-2652-FA4E-A2DE-C5149E5CEC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B5C94-248D-5242-9108-B912241F72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0ED2A-F15E-4987-8072-604D7A588E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Version [X]</a:t>
            </a:r>
          </a:p>
        </p:txBody>
      </p:sp>
    </p:spTree>
    <p:extLst>
      <p:ext uri="{BB962C8B-B14F-4D97-AF65-F5344CB8AC3E}">
        <p14:creationId xmlns:p14="http://schemas.microsoft.com/office/powerpoint/2010/main" val="156813185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1A681A-BBA7-B84B-9450-117922B2C9D4}"/>
              </a:ext>
            </a:extLst>
          </p:cNvPr>
          <p:cNvCxnSpPr/>
          <p:nvPr/>
        </p:nvCxnSpPr>
        <p:spPr>
          <a:xfrm>
            <a:off x="393700" y="417513"/>
            <a:ext cx="62118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5D5679-DCCD-2948-8139-69F895A3373F}"/>
              </a:ext>
            </a:extLst>
          </p:cNvPr>
          <p:cNvCxnSpPr/>
          <p:nvPr/>
        </p:nvCxnSpPr>
        <p:spPr>
          <a:xfrm>
            <a:off x="393700" y="8689976"/>
            <a:ext cx="62118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36">
            <a:extLst>
              <a:ext uri="{FF2B5EF4-FFF2-40B4-BE49-F238E27FC236}">
                <a16:creationId xmlns:a16="http://schemas.microsoft.com/office/drawing/2014/main" id="{52458602-7BFA-9446-8326-7C0FE8F041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911" y="2775402"/>
            <a:ext cx="6367464" cy="24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3760" tIns="46881" rIns="93760" bIns="46881" anchor="ctr"/>
          <a:lstStyle/>
          <a:p>
            <a:pPr algn="ctr" eaLnBrk="0" hangingPunct="0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7" name="Header Placeholder 16">
            <a:extLst>
              <a:ext uri="{FF2B5EF4-FFF2-40B4-BE49-F238E27FC236}">
                <a16:creationId xmlns:a16="http://schemas.microsoft.com/office/drawing/2014/main" id="{BF7676AD-5844-894B-95EA-1609D5CC31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93700" y="0"/>
            <a:ext cx="2578100" cy="4294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[Course title]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6E8045E-0C03-8A41-8DE9-D8C1560881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15910" y="8685213"/>
            <a:ext cx="2655889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dirty="0"/>
              <a:t>Version [#]</a:t>
            </a:r>
          </a:p>
        </p:txBody>
      </p:sp>
      <p:sp>
        <p:nvSpPr>
          <p:cNvPr id="19" name="Slide Image Placeholder 18">
            <a:extLst>
              <a:ext uri="{FF2B5EF4-FFF2-40B4-BE49-F238E27FC236}">
                <a16:creationId xmlns:a16="http://schemas.microsoft.com/office/drawing/2014/main" id="{D41237F0-2530-7144-B855-34E60D5D0C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97215" y="510775"/>
            <a:ext cx="3863570" cy="217325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47AD30E-F249-9B44-85F5-2C31C71FA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1157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/>
            </a:lvl1pPr>
          </a:lstStyle>
          <a:p>
            <a:r>
              <a:rPr lang="en-US" dirty="0"/>
              <a:t>[X] - </a:t>
            </a:r>
            <a:fld id="{CC6F840D-57E9-8F47-A913-28BA4B3247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F5EF3014-CAB9-8F45-8A92-85F5FED1C7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798761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dirty="0"/>
              <a:t>Webinar [or] Module [X]: [Module title]</a:t>
            </a: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2E5E3CB-1692-4ACE-A1DD-B62420063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5911" y="2869221"/>
            <a:ext cx="6367463" cy="56191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714433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230188" indent="-230188" algn="l" defTabSz="914400" rtl="0" eaLnBrk="1" latinLnBrk="0" hangingPunct="1">
      <a:spcAft>
        <a:spcPts val="600"/>
      </a:spcAft>
      <a:buFont typeface="Wingdings" pitchFamily="2" charset="2"/>
      <a:buChar char="q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5938" indent="-230188" algn="l" defTabSz="914400" rtl="0" eaLnBrk="1" latinLnBrk="0" hangingPunct="1">
      <a:spcAft>
        <a:spcPts val="600"/>
      </a:spcAft>
      <a:buFont typeface="Wingdings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801688" indent="-223838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7113" indent="-223838" algn="l" defTabSz="914400" rtl="0" eaLnBrk="1" latinLnBrk="0" hangingPunct="1">
      <a:spcAft>
        <a:spcPts val="600"/>
      </a:spcAft>
      <a:buFont typeface="Calibri" panose="020F0502020204030204" pitchFamily="34" charset="0"/>
      <a:buChar char="―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Image Placeholder 18">
            <a:extLst>
              <a:ext uri="{FF2B5EF4-FFF2-40B4-BE49-F238E27FC236}">
                <a16:creationId xmlns:a16="http://schemas.microsoft.com/office/drawing/2014/main" id="{C6BFCDDA-4CFD-4148-A3C5-D08BAAE083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511175"/>
            <a:ext cx="3863975" cy="2173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A7B4A95E-E749-4B46-8F50-C9D7BD10B1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C76D89C-1D97-4A6C-8281-FCF0577580A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Module [X]: [Module title]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315CFC6-E630-420B-BFEB-8AD1776817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dirty="0"/>
              <a:t>[X] - </a:t>
            </a:r>
            <a:fld id="{CC6F840D-57E9-8F47-A913-28BA4B32472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Header Placeholder 13">
            <a:extLst>
              <a:ext uri="{FF2B5EF4-FFF2-40B4-BE49-F238E27FC236}">
                <a16:creationId xmlns:a16="http://schemas.microsoft.com/office/drawing/2014/main" id="{50C71926-7312-4DA4-8B76-97D6EDAB53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[Course title]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02CAC7-A110-4401-9919-AE267DBCB6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[#]</a:t>
            </a:r>
          </a:p>
        </p:txBody>
      </p:sp>
    </p:spTree>
    <p:extLst>
      <p:ext uri="{BB962C8B-B14F-4D97-AF65-F5344CB8AC3E}">
        <p14:creationId xmlns:p14="http://schemas.microsoft.com/office/powerpoint/2010/main" val="95705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5911" y="2869221"/>
            <a:ext cx="6367463" cy="56191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[Course title]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Module [X]: [Module title]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F91056-E2D3-43EA-A440-6A6DDA195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dirty="0"/>
              <a:t>[X] - </a:t>
            </a:r>
            <a:fld id="{CC6F840D-57E9-8F47-A913-28BA4B3247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Slide Image Placeholder 18">
            <a:extLst>
              <a:ext uri="{FF2B5EF4-FFF2-40B4-BE49-F238E27FC236}">
                <a16:creationId xmlns:a16="http://schemas.microsoft.com/office/drawing/2014/main" id="{70C38441-8E5B-4AEA-B9AD-992574CC7B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511175"/>
            <a:ext cx="3863975" cy="2173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8A52BB-84EE-4C19-A265-780C020E79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[#]</a:t>
            </a:r>
          </a:p>
        </p:txBody>
      </p:sp>
    </p:spTree>
    <p:extLst>
      <p:ext uri="{BB962C8B-B14F-4D97-AF65-F5344CB8AC3E}">
        <p14:creationId xmlns:p14="http://schemas.microsoft.com/office/powerpoint/2010/main" val="34994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5911" y="2869221"/>
            <a:ext cx="6367463" cy="56191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[Course title]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dirty="0"/>
              <a:t>[X] - </a:t>
            </a:r>
            <a:fld id="{CC6F840D-57E9-8F47-A913-28BA4B3247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Module [X]: [Module title]</a:t>
            </a:r>
          </a:p>
        </p:txBody>
      </p:sp>
      <p:sp>
        <p:nvSpPr>
          <p:cNvPr id="8" name="Slide Image Placeholder 18">
            <a:extLst>
              <a:ext uri="{FF2B5EF4-FFF2-40B4-BE49-F238E27FC236}">
                <a16:creationId xmlns:a16="http://schemas.microsoft.com/office/drawing/2014/main" id="{D4BB9FBB-435A-4BC7-BAE6-F4A9A7C94B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511175"/>
            <a:ext cx="3863975" cy="2173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72511B-3784-492F-810F-5FABE3879B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Version [#]</a:t>
            </a:r>
          </a:p>
        </p:txBody>
      </p:sp>
    </p:spTree>
    <p:extLst>
      <p:ext uri="{BB962C8B-B14F-4D97-AF65-F5344CB8AC3E}">
        <p14:creationId xmlns:p14="http://schemas.microsoft.com/office/powerpoint/2010/main" val="364267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511175"/>
            <a:ext cx="3863975" cy="2173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all </a:t>
            </a:r>
            <a:r>
              <a:rPr lang="fr-FR" dirty="0" err="1"/>
              <a:t>conscious</a:t>
            </a:r>
            <a:r>
              <a:rPr lang="fr-FR" dirty="0"/>
              <a:t> and </a:t>
            </a:r>
            <a:r>
              <a:rPr lang="fr-FR" dirty="0" err="1"/>
              <a:t>aware</a:t>
            </a:r>
            <a:r>
              <a:rPr lang="fr-FR" dirty="0"/>
              <a:t> of the </a:t>
            </a:r>
            <a:r>
              <a:rPr lang="fr-FR" dirty="0" err="1"/>
              <a:t>strategic</a:t>
            </a:r>
            <a:r>
              <a:rPr lang="fr-FR" dirty="0"/>
              <a:t> rôle of KM for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organisational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. </a:t>
            </a:r>
            <a:r>
              <a:rPr lang="fr-FR" dirty="0" err="1"/>
              <a:t>Yet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are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underforming</a:t>
            </a:r>
            <a:r>
              <a:rPr lang="fr-FR" dirty="0"/>
              <a:t> and </a:t>
            </a:r>
            <a:r>
              <a:rPr lang="fr-FR" dirty="0" err="1"/>
              <a:t>facing</a:t>
            </a:r>
            <a:r>
              <a:rPr lang="fr-FR" dirty="0"/>
              <a:t> </a:t>
            </a:r>
            <a:r>
              <a:rPr lang="fr-FR" dirty="0" err="1"/>
              <a:t>huge</a:t>
            </a:r>
            <a:r>
              <a:rPr lang="fr-FR" dirty="0"/>
              <a:t> challenges to manage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knowledge</a:t>
            </a:r>
            <a:r>
              <a:rPr lang="fr-FR" dirty="0"/>
              <a:t> assets. </a:t>
            </a:r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of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reasons</a:t>
            </a:r>
            <a:r>
              <a:rPr lang="fr-FR" dirty="0"/>
              <a:t> or </a:t>
            </a:r>
            <a:r>
              <a:rPr lang="fr-FR" dirty="0" err="1"/>
              <a:t>barriers</a:t>
            </a:r>
            <a:r>
              <a:rPr lang="fr-FR" dirty="0"/>
              <a:t> to effective EKM practices?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[Course title]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Version [#]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[X] - </a:t>
            </a:r>
            <a:fld id="{CC6F840D-57E9-8F47-A913-28BA4B32472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Webinar [or] Module [X]: [Module title]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emf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emf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0.emf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4.emf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9.e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emf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sitting, light, blue&#10;&#10;Description automatically generated">
            <a:extLst>
              <a:ext uri="{FF2B5EF4-FFF2-40B4-BE49-F238E27FC236}">
                <a16:creationId xmlns:a16="http://schemas.microsoft.com/office/drawing/2014/main" id="{0DBC5632-4967-FA41-B3E9-73EEA96C9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-23585" y="0"/>
            <a:ext cx="12192000" cy="6858000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32251" y="4731230"/>
            <a:ext cx="6369230" cy="1213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500" b="1" baseline="0">
                <a:solidFill>
                  <a:schemeClr val="accent6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[Use this for the COURSE TITLE.  Each module begins with this slide and is in its own PPT file]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4237" y="3244232"/>
            <a:ext cx="9158996" cy="1378567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baseline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[Add the MODULE Title here]</a:t>
            </a:r>
          </a:p>
        </p:txBody>
      </p:sp>
      <p:sp>
        <p:nvSpPr>
          <p:cNvPr id="19" name="Shape 30"/>
          <p:cNvSpPr txBox="1">
            <a:spLocks/>
          </p:cNvSpPr>
          <p:nvPr userDrawn="1"/>
        </p:nvSpPr>
        <p:spPr bwMode="gray">
          <a:xfrm>
            <a:off x="11264299" y="6334472"/>
            <a:ext cx="927701" cy="4207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spcBef>
                <a:spcPts val="0"/>
              </a:spcBef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2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D37CC-B412-4378-B4E9-D936536C20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537529" y="5931293"/>
            <a:ext cx="2299952" cy="4031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0DC0E2-F23B-4998-817F-67127CAEFD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gray">
          <a:xfrm>
            <a:off x="624238" y="546776"/>
            <a:ext cx="2178598" cy="897687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0AC33B9-29CF-A34A-A5FD-91594D603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24237" y="2616202"/>
            <a:ext cx="6263339" cy="529638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spc="300" baseline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[MODULE NUMBER]</a:t>
            </a:r>
          </a:p>
        </p:txBody>
      </p:sp>
    </p:spTree>
    <p:extLst>
      <p:ext uri="{BB962C8B-B14F-4D97-AF65-F5344CB8AC3E}">
        <p14:creationId xmlns:p14="http://schemas.microsoft.com/office/powerpoint/2010/main" val="147051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and Outcomes (Af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uilding, blue, person, player&#10;&#10;Description automatically generated">
            <a:extLst>
              <a:ext uri="{FF2B5EF4-FFF2-40B4-BE49-F238E27FC236}">
                <a16:creationId xmlns:a16="http://schemas.microsoft.com/office/drawing/2014/main" id="{10ABF907-1454-4B84-A0B9-7F2FEFA04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24592" r="49660" b="7880"/>
          <a:stretch/>
        </p:blipFill>
        <p:spPr bwMode="gray">
          <a:xfrm flipH="1">
            <a:off x="6129155" y="1679351"/>
            <a:ext cx="6062845" cy="46613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0B4F068-A6CF-C74F-BC0C-593D36646F17}"/>
              </a:ext>
            </a:extLst>
          </p:cNvPr>
          <p:cNvSpPr/>
          <p:nvPr userDrawn="1"/>
        </p:nvSpPr>
        <p:spPr bwMode="gray">
          <a:xfrm>
            <a:off x="0" y="1667934"/>
            <a:ext cx="6137514" cy="468418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building, blue, person, player&#10;&#10;Description automatically generated">
            <a:extLst>
              <a:ext uri="{FF2B5EF4-FFF2-40B4-BE49-F238E27FC236}">
                <a16:creationId xmlns:a16="http://schemas.microsoft.com/office/drawing/2014/main" id="{E03C27E2-76C1-46BD-B1A3-2742B4047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4592" r="49660" b="7880"/>
          <a:stretch/>
        </p:blipFill>
        <p:spPr bwMode="gray">
          <a:xfrm>
            <a:off x="0" y="1686537"/>
            <a:ext cx="6137514" cy="466134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7D72E0-5067-E944-9F02-20741127F293}"/>
              </a:ext>
            </a:extLst>
          </p:cNvPr>
          <p:cNvSpPr txBox="1"/>
          <p:nvPr userDrawn="1"/>
        </p:nvSpPr>
        <p:spPr bwMode="gray">
          <a:xfrm>
            <a:off x="432800" y="257865"/>
            <a:ext cx="10430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CONTENT AND OUTCOMES REVISITED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411E7D-4D28-604A-8F4D-9C0C046F8FFE}"/>
              </a:ext>
            </a:extLst>
          </p:cNvPr>
          <p:cNvSpPr txBox="1"/>
          <p:nvPr userDrawn="1"/>
        </p:nvSpPr>
        <p:spPr bwMode="auto">
          <a:xfrm>
            <a:off x="6654800" y="1116685"/>
            <a:ext cx="5263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32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SHOULD BE ABLE TO…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7FA6C1-9814-484E-9E8D-848B956BD3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234882" y="1779690"/>
            <a:ext cx="1072603" cy="10698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FE0207-75A2-3C43-AAAA-F0261FB77B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63634" y="1786467"/>
            <a:ext cx="787294" cy="9869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15364A0-9B9E-AA4F-B64E-8D5ABDA116CD}"/>
              </a:ext>
            </a:extLst>
          </p:cNvPr>
          <p:cNvSpPr txBox="1"/>
          <p:nvPr userDrawn="1"/>
        </p:nvSpPr>
        <p:spPr bwMode="gray">
          <a:xfrm>
            <a:off x="508964" y="1144256"/>
            <a:ext cx="417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DISCUSSED…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E9A7FA1-BC8A-9642-83BE-0CB2F924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0111" y="1786467"/>
            <a:ext cx="4276590" cy="435581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E299E31C-88F7-2447-86A5-FA04BCF4D0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7307485" y="1786467"/>
            <a:ext cx="4190463" cy="435581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6D706BC8-5B7A-C94B-8C1A-324D834B9D05}"/>
              </a:ext>
            </a:extLst>
          </p:cNvPr>
          <p:cNvSpPr/>
          <p:nvPr userDrawn="1"/>
        </p:nvSpPr>
        <p:spPr bwMode="gray">
          <a:xfrm flipH="1">
            <a:off x="11481017" y="4152900"/>
            <a:ext cx="719451" cy="22034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0CD5EC0A-24AF-3944-9A78-14006B549767}"/>
              </a:ext>
            </a:extLst>
          </p:cNvPr>
          <p:cNvSpPr/>
          <p:nvPr userDrawn="1"/>
        </p:nvSpPr>
        <p:spPr bwMode="gray">
          <a:xfrm flipH="1">
            <a:off x="5420948" y="4152900"/>
            <a:ext cx="719451" cy="22034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6A9C9B-8A22-4607-AE29-EA623E8F5C57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0" name="Round Same Side Corner Rectangle 16">
              <a:extLst>
                <a:ext uri="{FF2B5EF4-FFF2-40B4-BE49-F238E27FC236}">
                  <a16:creationId xmlns:a16="http://schemas.microsoft.com/office/drawing/2014/main" id="{92DD3246-417D-4EBE-AADA-C5069A4E2F99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8D5F4F-7734-4F92-B9A7-352B5D321029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5361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Topic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blue, person, player&#10;&#10;Description automatically generated">
            <a:extLst>
              <a:ext uri="{FF2B5EF4-FFF2-40B4-BE49-F238E27FC236}">
                <a16:creationId xmlns:a16="http://schemas.microsoft.com/office/drawing/2014/main" id="{29BD67F9-FA9C-FA46-AD61-3AAC52698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937600" y="1920241"/>
            <a:ext cx="6412800" cy="286511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WRITE THE TOPIC OR LESSON TITLE WITHIN A MODULE HERE.  WRITE IN ALL CAPS. USE THIS AS A DIVIDER SLIDE.]</a:t>
            </a:r>
          </a:p>
        </p:txBody>
      </p:sp>
      <p:sp>
        <p:nvSpPr>
          <p:cNvPr id="7" name="TextBox 6"/>
          <p:cNvSpPr txBox="1"/>
          <p:nvPr userDrawn="1"/>
        </p:nvSpPr>
        <p:spPr bwMode="gray">
          <a:xfrm>
            <a:off x="72163" y="6599321"/>
            <a:ext cx="8722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8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IFC 2018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6521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93402-6510-E144-9921-945A45D2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B53DC54-17AC-6A40-9278-5819D1B85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25383D-CAA9-B047-AF60-7B537B5B2F40}"/>
              </a:ext>
            </a:extLst>
          </p:cNvPr>
          <p:cNvSpPr/>
          <p:nvPr userDrawn="1"/>
        </p:nvSpPr>
        <p:spPr bwMode="gray">
          <a:xfrm rot="10800000">
            <a:off x="8867799" y="6155266"/>
            <a:ext cx="3324197" cy="702733"/>
          </a:xfrm>
          <a:prstGeom prst="rect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1412BB5D-6479-5646-91D6-E76661D9CBDE}"/>
              </a:ext>
            </a:extLst>
          </p:cNvPr>
          <p:cNvSpPr/>
          <p:nvPr userDrawn="1"/>
        </p:nvSpPr>
        <p:spPr bwMode="gray">
          <a:xfrm rot="16200000">
            <a:off x="8276534" y="6266732"/>
            <a:ext cx="702734" cy="479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2A807-F4BF-4275-92A0-8E9078E5029A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1181100" y="1779507"/>
            <a:ext cx="9990666" cy="42826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C8CD89-84EF-448C-A134-600E748B6A77}"/>
              </a:ext>
            </a:extLst>
          </p:cNvPr>
          <p:cNvSpPr/>
          <p:nvPr userDrawn="1"/>
        </p:nvSpPr>
        <p:spPr bwMode="gray">
          <a:xfrm>
            <a:off x="-1" y="0"/>
            <a:ext cx="7314871" cy="1413933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A0CCF4-AAF3-4C5E-AB2F-D31CBB0AE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85" b="36877"/>
          <a:stretch/>
        </p:blipFill>
        <p:spPr bwMode="gray">
          <a:xfrm>
            <a:off x="13838" y="-11031"/>
            <a:ext cx="8086206" cy="1424968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9F86BEB3-76C6-484F-AAFD-4ED5072A62BF}"/>
              </a:ext>
            </a:extLst>
          </p:cNvPr>
          <p:cNvSpPr/>
          <p:nvPr userDrawn="1"/>
        </p:nvSpPr>
        <p:spPr bwMode="gray">
          <a:xfrm rot="16200000">
            <a:off x="7016863" y="317402"/>
            <a:ext cx="1413934" cy="7787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93C014A-DD08-4BC7-A2E4-E260306A7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1149" y="282310"/>
            <a:ext cx="6821107" cy="849313"/>
          </a:xfrm>
        </p:spPr>
        <p:txBody>
          <a:bodyPr/>
          <a:lstStyle>
            <a:lvl1pPr>
              <a:buNone/>
              <a:defRPr sz="3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IN ALL CAPS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84D4B3C-B51D-4A1A-AE1F-A34016CEB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5400000">
            <a:off x="-1403470" y="4273431"/>
            <a:ext cx="3996267" cy="11728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5F403-1F54-4C00-95E4-E74EB52FC953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5" name="Round Same Side Corner Rectangle 16">
              <a:extLst>
                <a:ext uri="{FF2B5EF4-FFF2-40B4-BE49-F238E27FC236}">
                  <a16:creationId xmlns:a16="http://schemas.microsoft.com/office/drawing/2014/main" id="{D650B5AF-0202-4123-8F1B-99B5951E68A3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33F7A5-C9A1-4BBB-B17B-B49C9C656702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41553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93402-6510-E144-9921-945A45D2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B53DC54-17AC-6A40-9278-5819D1B85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25383D-CAA9-B047-AF60-7B537B5B2F40}"/>
              </a:ext>
            </a:extLst>
          </p:cNvPr>
          <p:cNvSpPr/>
          <p:nvPr userDrawn="1"/>
        </p:nvSpPr>
        <p:spPr bwMode="gray">
          <a:xfrm rot="10800000">
            <a:off x="8867799" y="6155266"/>
            <a:ext cx="3324197" cy="702733"/>
          </a:xfrm>
          <a:prstGeom prst="rect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1412BB5D-6479-5646-91D6-E76661D9CBDE}"/>
              </a:ext>
            </a:extLst>
          </p:cNvPr>
          <p:cNvSpPr/>
          <p:nvPr userDrawn="1"/>
        </p:nvSpPr>
        <p:spPr bwMode="gray">
          <a:xfrm rot="16200000">
            <a:off x="8276534" y="6266732"/>
            <a:ext cx="702734" cy="479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1D1DBA-67A5-4314-A6F1-CB6CFDF026E8}"/>
              </a:ext>
            </a:extLst>
          </p:cNvPr>
          <p:cNvSpPr/>
          <p:nvPr userDrawn="1"/>
        </p:nvSpPr>
        <p:spPr bwMode="gray">
          <a:xfrm>
            <a:off x="-1" y="0"/>
            <a:ext cx="7314871" cy="1413933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7D1D57-DCA1-4F71-B6AF-A3B63E1BE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85" b="36877"/>
          <a:stretch/>
        </p:blipFill>
        <p:spPr bwMode="gray">
          <a:xfrm>
            <a:off x="13838" y="-11031"/>
            <a:ext cx="8086206" cy="1424968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6B16D12D-9227-42BA-B81D-12D47ED0ACA8}"/>
              </a:ext>
            </a:extLst>
          </p:cNvPr>
          <p:cNvSpPr/>
          <p:nvPr userDrawn="1"/>
        </p:nvSpPr>
        <p:spPr bwMode="gray">
          <a:xfrm rot="16200000">
            <a:off x="7016863" y="317402"/>
            <a:ext cx="1413934" cy="7787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91C0BC6-784F-426C-9371-2C6D6F49C5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1149" y="282310"/>
            <a:ext cx="6821107" cy="849313"/>
          </a:xfrm>
        </p:spPr>
        <p:txBody>
          <a:bodyPr/>
          <a:lstStyle>
            <a:lvl1pPr>
              <a:buNone/>
              <a:defRPr sz="3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IN ALL CAPS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6298CAB-D133-48D2-BA8D-004D96B3B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5400000">
            <a:off x="-1403470" y="4273431"/>
            <a:ext cx="3996267" cy="11728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1B1F4FB-0C27-4EEB-98CA-46957A00E02E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5" name="Round Same Side Corner Rectangle 16">
              <a:extLst>
                <a:ext uri="{FF2B5EF4-FFF2-40B4-BE49-F238E27FC236}">
                  <a16:creationId xmlns:a16="http://schemas.microsoft.com/office/drawing/2014/main" id="{42491DCC-4FBF-4A24-B0C3-7CA8DC3657C0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B3ADE7-BA4A-4342-B2F9-B4E9A1EF9648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0584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93402-6510-E144-9921-945A45D2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B53DC54-17AC-6A40-9278-5819D1B85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25383D-CAA9-B047-AF60-7B537B5B2F40}"/>
              </a:ext>
            </a:extLst>
          </p:cNvPr>
          <p:cNvSpPr/>
          <p:nvPr userDrawn="1"/>
        </p:nvSpPr>
        <p:spPr bwMode="gray">
          <a:xfrm rot="10800000">
            <a:off x="8867799" y="6155266"/>
            <a:ext cx="3324197" cy="702733"/>
          </a:xfrm>
          <a:prstGeom prst="rect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1412BB5D-6479-5646-91D6-E76661D9CBDE}"/>
              </a:ext>
            </a:extLst>
          </p:cNvPr>
          <p:cNvSpPr/>
          <p:nvPr userDrawn="1"/>
        </p:nvSpPr>
        <p:spPr bwMode="gray">
          <a:xfrm rot="16200000">
            <a:off x="8276534" y="6266732"/>
            <a:ext cx="702734" cy="479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69F79-6760-44AB-8162-F1A99C415FFD}"/>
              </a:ext>
            </a:extLst>
          </p:cNvPr>
          <p:cNvSpPr/>
          <p:nvPr userDrawn="1"/>
        </p:nvSpPr>
        <p:spPr bwMode="gray">
          <a:xfrm>
            <a:off x="-1" y="0"/>
            <a:ext cx="7314871" cy="1413933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8AC3E8-2D0A-4E26-9BA4-ADAC19C3B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85" b="36877"/>
          <a:stretch/>
        </p:blipFill>
        <p:spPr bwMode="gray">
          <a:xfrm>
            <a:off x="13838" y="-11031"/>
            <a:ext cx="8086206" cy="1424968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82F1B3F9-39AA-4E79-87F7-32FB4C54EECC}"/>
              </a:ext>
            </a:extLst>
          </p:cNvPr>
          <p:cNvSpPr/>
          <p:nvPr userDrawn="1"/>
        </p:nvSpPr>
        <p:spPr bwMode="gray">
          <a:xfrm rot="16200000">
            <a:off x="7016863" y="317402"/>
            <a:ext cx="1413934" cy="7787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0B79043-0BB7-4D29-ADA0-F4B2E111A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1149" y="282310"/>
            <a:ext cx="6821107" cy="849313"/>
          </a:xfrm>
        </p:spPr>
        <p:txBody>
          <a:bodyPr/>
          <a:lstStyle>
            <a:lvl1pPr>
              <a:buNone/>
              <a:defRPr sz="3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IN ALL CAPS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137DC53-A4AB-49EB-A026-9082622504EB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1435945" y="1696243"/>
            <a:ext cx="4614864" cy="4403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C7C4AA4-1B56-429A-A8FC-23610B7EDA09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6465144" y="1701983"/>
            <a:ext cx="4627035" cy="4403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9DC2F8F-11C1-4578-93EF-472411945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5400000">
            <a:off x="-1403470" y="4273431"/>
            <a:ext cx="3996267" cy="11728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213106F-119C-4AEA-B9BB-50639F82E6F0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6" name="Round Same Side Corner Rectangle 16">
              <a:extLst>
                <a:ext uri="{FF2B5EF4-FFF2-40B4-BE49-F238E27FC236}">
                  <a16:creationId xmlns:a16="http://schemas.microsoft.com/office/drawing/2014/main" id="{93E1F777-4A47-458A-A657-DFF44FB7EF5F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0C6357-237D-4189-BD06-7ADC0549804E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3129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54CB263-D068-E048-AA4D-C9131280122A}"/>
              </a:ext>
            </a:extLst>
          </p:cNvPr>
          <p:cNvSpPr/>
          <p:nvPr userDrawn="1"/>
        </p:nvSpPr>
        <p:spPr bwMode="gray">
          <a:xfrm>
            <a:off x="-1" y="0"/>
            <a:ext cx="7314871" cy="1413933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A07C9-65FA-4E3A-8005-8BB0A6543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85" b="36877"/>
          <a:stretch/>
        </p:blipFill>
        <p:spPr bwMode="gray">
          <a:xfrm>
            <a:off x="13838" y="-11031"/>
            <a:ext cx="8086206" cy="1424968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57C03835-6EC6-344E-9ADE-9314C7817EA4}"/>
              </a:ext>
            </a:extLst>
          </p:cNvPr>
          <p:cNvSpPr/>
          <p:nvPr userDrawn="1"/>
        </p:nvSpPr>
        <p:spPr bwMode="gray">
          <a:xfrm rot="16200000">
            <a:off x="7016863" y="317402"/>
            <a:ext cx="1413934" cy="7787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93402-6510-E144-9921-945A45D2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B53DC54-17AC-6A40-9278-5819D1B85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315B1D-4B12-0A40-934D-8FF325F279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11149" y="282310"/>
            <a:ext cx="6821107" cy="849313"/>
          </a:xfrm>
        </p:spPr>
        <p:txBody>
          <a:bodyPr/>
          <a:lstStyle>
            <a:lvl1pPr>
              <a:buNone/>
              <a:defRPr sz="3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IN ALL CAPS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25383D-CAA9-B047-AF60-7B537B5B2F40}"/>
              </a:ext>
            </a:extLst>
          </p:cNvPr>
          <p:cNvSpPr/>
          <p:nvPr userDrawn="1"/>
        </p:nvSpPr>
        <p:spPr bwMode="gray">
          <a:xfrm rot="10800000">
            <a:off x="8867799" y="6155266"/>
            <a:ext cx="3324197" cy="702733"/>
          </a:xfrm>
          <a:prstGeom prst="rect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1412BB5D-6479-5646-91D6-E76661D9CBDE}"/>
              </a:ext>
            </a:extLst>
          </p:cNvPr>
          <p:cNvSpPr/>
          <p:nvPr userDrawn="1"/>
        </p:nvSpPr>
        <p:spPr bwMode="gray">
          <a:xfrm rot="16200000">
            <a:off x="8276534" y="6266732"/>
            <a:ext cx="702734" cy="479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2A807-F4BF-4275-92A0-8E9078E5029A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1435945" y="2246393"/>
            <a:ext cx="4614864" cy="3853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55AC6E5-1424-49B4-B58A-2EDB9DBF5B43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6465144" y="2252133"/>
            <a:ext cx="4627035" cy="3853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AAF47-3B79-40BB-8849-6B55B91F09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435945" y="1695449"/>
            <a:ext cx="4614864" cy="427567"/>
          </a:xfrm>
        </p:spPr>
        <p:txBody>
          <a:bodyPr/>
          <a:lstStyle>
            <a:lvl1pPr algn="ctr">
              <a:buNone/>
              <a:defRPr b="1"/>
            </a:lvl1pPr>
          </a:lstStyle>
          <a:p>
            <a:pPr lvl="0"/>
            <a:r>
              <a:rPr lang="en-US" dirty="0"/>
              <a:t>Column Title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33B241B-AD89-4F96-B918-CB7D18607D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65143" y="1697567"/>
            <a:ext cx="4614865" cy="418041"/>
          </a:xfrm>
        </p:spPr>
        <p:txBody>
          <a:bodyPr/>
          <a:lstStyle>
            <a:lvl1pPr algn="ctr">
              <a:buNone/>
              <a:defRPr b="1"/>
            </a:lvl1pPr>
          </a:lstStyle>
          <a:p>
            <a:pPr lvl="0"/>
            <a:r>
              <a:rPr lang="en-US" dirty="0"/>
              <a:t>Column Title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AD6BC5E-C8F0-40AE-9D3E-1BCB71B3D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5400000">
            <a:off x="-1403470" y="4273431"/>
            <a:ext cx="3996267" cy="11728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BEAB996-8E19-4A8D-AB14-0AF8D0513954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2" name="Round Same Side Corner Rectangle 16">
              <a:extLst>
                <a:ext uri="{FF2B5EF4-FFF2-40B4-BE49-F238E27FC236}">
                  <a16:creationId xmlns:a16="http://schemas.microsoft.com/office/drawing/2014/main" id="{421B400B-F453-48C5-80B4-B040B9260A76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C7A407-A115-4C4D-AD8A-B2D3B5DCDD10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469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uilding, sitting, light, blue&#10;&#10;Description automatically generated">
            <a:extLst>
              <a:ext uri="{FF2B5EF4-FFF2-40B4-BE49-F238E27FC236}">
                <a16:creationId xmlns:a16="http://schemas.microsoft.com/office/drawing/2014/main" id="{7A19C89C-7A0A-A648-8A8E-3F210304F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99" r="11644"/>
          <a:stretch/>
        </p:blipFill>
        <p:spPr bwMode="gray">
          <a:xfrm>
            <a:off x="0" y="888999"/>
            <a:ext cx="4810539" cy="5990166"/>
          </a:xfrm>
          <a:prstGeom prst="parallelogram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1B722B-0013-184D-AB35-CADB6F0F47FE}"/>
              </a:ext>
            </a:extLst>
          </p:cNvPr>
          <p:cNvSpPr txBox="1"/>
          <p:nvPr userDrawn="1"/>
        </p:nvSpPr>
        <p:spPr bwMode="gray">
          <a:xfrm>
            <a:off x="1651570" y="194536"/>
            <a:ext cx="8724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0" i="0" kern="1200" dirty="0">
                <a:solidFill>
                  <a:srgbClr val="2361A7"/>
                </a:solidFill>
                <a:latin typeface="+mn-lt"/>
                <a:ea typeface="Lato" panose="020F0502020204030203" pitchFamily="34" charset="0"/>
                <a:cs typeface="Calibri" panose="020F0502020204030204" pitchFamily="34" charset="0"/>
              </a:rPr>
              <a:t>DEFINITION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221BE5E-7327-914A-BEDB-9835140E3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231296" y="2860142"/>
            <a:ext cx="2815581" cy="385762"/>
          </a:xfrm>
        </p:spPr>
        <p:txBody>
          <a:bodyPr/>
          <a:lstStyle>
            <a:lvl1pPr>
              <a:buNone/>
              <a:defRPr sz="1800" b="0" i="1">
                <a:solidFill>
                  <a:srgbClr val="0070C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US" dirty="0"/>
              <a:t>Part of speech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76A592F-4526-AA42-95F9-07EDDA141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231297" y="2301016"/>
            <a:ext cx="2815580" cy="501650"/>
          </a:xfrm>
          <a:ln>
            <a:noFill/>
          </a:ln>
        </p:spPr>
        <p:txBody>
          <a:bodyPr>
            <a:noAutofit/>
          </a:bodyPr>
          <a:lstStyle>
            <a:lvl1pPr>
              <a:buNone/>
              <a:defRPr sz="4400" b="1" i="0">
                <a:solidFill>
                  <a:srgbClr val="2361A7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DFFD950-084D-304B-A1C1-5413A5F39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231296" y="3316140"/>
            <a:ext cx="6296363" cy="581007"/>
          </a:xfrm>
        </p:spPr>
        <p:txBody>
          <a:bodyPr/>
          <a:lstStyle>
            <a:lvl1pPr>
              <a:buNone/>
              <a:defRPr sz="2400" b="0" i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Definition goes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0BC8EEA-A3B2-8B4C-A59F-4AA042019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231296" y="4208649"/>
            <a:ext cx="6296363" cy="290504"/>
          </a:xfrm>
        </p:spPr>
        <p:txBody>
          <a:bodyPr/>
          <a:lstStyle>
            <a:lvl1pPr>
              <a:buNone/>
              <a:defRPr sz="18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Source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C4FF4E2-14CC-6A47-8DBC-8D0911C1B1B4}"/>
              </a:ext>
            </a:extLst>
          </p:cNvPr>
          <p:cNvGrpSpPr/>
          <p:nvPr userDrawn="1"/>
        </p:nvGrpSpPr>
        <p:grpSpPr bwMode="gray">
          <a:xfrm>
            <a:off x="3099046" y="2152568"/>
            <a:ext cx="1806222" cy="1806222"/>
            <a:chOff x="1965857" y="2186435"/>
            <a:chExt cx="1806222" cy="180622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4483C59-3D24-BA4E-AD5C-55FE1E001E86}"/>
                </a:ext>
              </a:extLst>
            </p:cNvPr>
            <p:cNvSpPr/>
            <p:nvPr userDrawn="1"/>
          </p:nvSpPr>
          <p:spPr bwMode="gray">
            <a:xfrm>
              <a:off x="1965857" y="2186435"/>
              <a:ext cx="1806222" cy="18062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628795-5071-7F42-BA0D-56F2A4ADB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</a:blip>
            <a:stretch>
              <a:fillRect/>
            </a:stretch>
          </p:blipFill>
          <p:spPr bwMode="gray">
            <a:xfrm>
              <a:off x="2530089" y="2639301"/>
              <a:ext cx="674380" cy="85691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99A90B-08FF-4375-8D34-216E101D7489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6" name="Round Same Side Corner Rectangle 16">
              <a:extLst>
                <a:ext uri="{FF2B5EF4-FFF2-40B4-BE49-F238E27FC236}">
                  <a16:creationId xmlns:a16="http://schemas.microsoft.com/office/drawing/2014/main" id="{827BF87B-E301-4C9B-991E-B26C94FFCE1F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2F3F08-0FBE-42B5-ADF9-05CDD1079B4F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42EA452-4D9D-4FB7-8E5F-32B455A46CB2}"/>
              </a:ext>
            </a:extLst>
          </p:cNvPr>
          <p:cNvSpPr/>
          <p:nvPr userDrawn="1"/>
        </p:nvSpPr>
        <p:spPr bwMode="gray">
          <a:xfrm rot="10800000">
            <a:off x="8867799" y="6155266"/>
            <a:ext cx="3324197" cy="702733"/>
          </a:xfrm>
          <a:prstGeom prst="rect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6C08BAF-0553-4BAD-9534-C95FA1B0ACE1}"/>
              </a:ext>
            </a:extLst>
          </p:cNvPr>
          <p:cNvSpPr/>
          <p:nvPr userDrawn="1"/>
        </p:nvSpPr>
        <p:spPr bwMode="gray">
          <a:xfrm rot="16200000">
            <a:off x="8276534" y="6266732"/>
            <a:ext cx="702734" cy="479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5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22E1E7-939C-5F45-B0C6-638437503EEC}"/>
              </a:ext>
            </a:extLst>
          </p:cNvPr>
          <p:cNvSpPr/>
          <p:nvPr userDrawn="1"/>
        </p:nvSpPr>
        <p:spPr bwMode="gray">
          <a:xfrm rot="10800000">
            <a:off x="8321487" y="-2"/>
            <a:ext cx="3877344" cy="6858001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C7B4F4B-7C2E-8C4E-87AB-3D8DCA2CB357}"/>
              </a:ext>
            </a:extLst>
          </p:cNvPr>
          <p:cNvSpPr/>
          <p:nvPr userDrawn="1"/>
        </p:nvSpPr>
        <p:spPr bwMode="gray">
          <a:xfrm rot="16200000">
            <a:off x="3351563" y="1888074"/>
            <a:ext cx="6858001" cy="3081849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80C84A-034C-FB4A-996F-3223E6032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6001" y="-8532"/>
            <a:ext cx="12206572" cy="46246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59110B-13DD-8543-937A-8078AEED355B}"/>
              </a:ext>
            </a:extLst>
          </p:cNvPr>
          <p:cNvGrpSpPr/>
          <p:nvPr userDrawn="1"/>
        </p:nvGrpSpPr>
        <p:grpSpPr bwMode="gray">
          <a:xfrm>
            <a:off x="6952361" y="2532810"/>
            <a:ext cx="2093751" cy="2961215"/>
            <a:chOff x="2836140" y="1221598"/>
            <a:chExt cx="924264" cy="13071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CEA360-04EC-7D46-9F8C-CA98E40A1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2836140" y="1297161"/>
              <a:ext cx="529386" cy="12316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D619E8-66FC-7748-94E4-5D657A6F2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 bwMode="gray">
            <a:xfrm>
              <a:off x="3378292" y="1221598"/>
              <a:ext cx="382112" cy="38211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0D0A49-4173-CB44-848C-2489A75D770E}"/>
              </a:ext>
            </a:extLst>
          </p:cNvPr>
          <p:cNvSpPr txBox="1"/>
          <p:nvPr userDrawn="1"/>
        </p:nvSpPr>
        <p:spPr bwMode="gray">
          <a:xfrm>
            <a:off x="2480920" y="2063450"/>
            <a:ext cx="58405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59D1C04-0525-C648-A9C4-56E0168FA8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 rot="5400000">
            <a:off x="-16281" y="4125545"/>
            <a:ext cx="2743200" cy="2743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7BA2A6-8CAD-44AD-AFD3-043AA3C71480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6" name="Round Same Side Corner Rectangle 16">
              <a:extLst>
                <a:ext uri="{FF2B5EF4-FFF2-40B4-BE49-F238E27FC236}">
                  <a16:creationId xmlns:a16="http://schemas.microsoft.com/office/drawing/2014/main" id="{A455D5B8-378A-4823-9EC9-D3E947C85814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A7B21F-4CE6-4153-9007-859627EA05B6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1607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22E1E7-939C-5F45-B0C6-638437503EEC}"/>
              </a:ext>
            </a:extLst>
          </p:cNvPr>
          <p:cNvSpPr/>
          <p:nvPr userDrawn="1"/>
        </p:nvSpPr>
        <p:spPr bwMode="gray">
          <a:xfrm rot="10800000">
            <a:off x="6632746" y="-3"/>
            <a:ext cx="5566085" cy="6858001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C7B4F4B-7C2E-8C4E-87AB-3D8DCA2CB357}"/>
              </a:ext>
            </a:extLst>
          </p:cNvPr>
          <p:cNvSpPr/>
          <p:nvPr userDrawn="1"/>
        </p:nvSpPr>
        <p:spPr bwMode="gray">
          <a:xfrm rot="16200000">
            <a:off x="1662820" y="1888074"/>
            <a:ext cx="6858001" cy="3081849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3911F1-7486-744F-A499-EB992022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6001" y="-8531"/>
            <a:ext cx="12206572" cy="4624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0D0A49-4173-CB44-848C-2489A75D770E}"/>
              </a:ext>
            </a:extLst>
          </p:cNvPr>
          <p:cNvSpPr txBox="1"/>
          <p:nvPr userDrawn="1"/>
        </p:nvSpPr>
        <p:spPr bwMode="gray">
          <a:xfrm>
            <a:off x="1005653" y="2063450"/>
            <a:ext cx="58405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WELCOME</a:t>
            </a:r>
          </a:p>
          <a:p>
            <a:r>
              <a:rPr lang="en-US" sz="5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BACK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DB2110-743A-B14A-9117-3ECC9EFF2497}"/>
              </a:ext>
            </a:extLst>
          </p:cNvPr>
          <p:cNvGrpSpPr/>
          <p:nvPr userDrawn="1"/>
        </p:nvGrpSpPr>
        <p:grpSpPr bwMode="gray">
          <a:xfrm>
            <a:off x="6242391" y="1468580"/>
            <a:ext cx="5429773" cy="4216674"/>
            <a:chOff x="1889761" y="2000721"/>
            <a:chExt cx="4897120" cy="38030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D3C544-9F95-DA48-AB3B-8E30347CB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049291" y="2000721"/>
              <a:ext cx="1737590" cy="380302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11A963-DC3D-1B4A-A370-FD9957A3B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 bwMode="gray">
            <a:xfrm>
              <a:off x="2186179" y="3073063"/>
              <a:ext cx="2785448" cy="11714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78FA51-50D0-384B-B96B-EE600067B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 bwMode="gray">
            <a:xfrm>
              <a:off x="1889761" y="2621278"/>
              <a:ext cx="3341515" cy="1936608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1A171C35-4AE3-1C4E-A94A-7F5BA319F9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 rot="5400000">
            <a:off x="-16281" y="4125545"/>
            <a:ext cx="2743200" cy="27432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B196E-70C1-4765-91DF-E1E724DFC082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0" name="Round Same Side Corner Rectangle 16">
              <a:extLst>
                <a:ext uri="{FF2B5EF4-FFF2-40B4-BE49-F238E27FC236}">
                  <a16:creationId xmlns:a16="http://schemas.microsoft.com/office/drawing/2014/main" id="{B00267E9-98C6-41D5-AACA-529898752794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BE03D0-1DCD-4C3A-8438-27A3D95B7A1A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8541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(Conclu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EA4E8B91-EC55-FC4A-8728-73FEBE814EE2}"/>
              </a:ext>
            </a:extLst>
          </p:cNvPr>
          <p:cNvSpPr/>
          <p:nvPr userDrawn="1"/>
        </p:nvSpPr>
        <p:spPr bwMode="gray">
          <a:xfrm rot="18889717" flipH="1">
            <a:off x="1922810" y="-3292973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FDDA2-2649-2145-8FE7-4DA93AA9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6001" y="-13753"/>
            <a:ext cx="12206572" cy="46246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53042-07F6-4945-9D81-E1E96F2255A9}"/>
              </a:ext>
            </a:extLst>
          </p:cNvPr>
          <p:cNvSpPr/>
          <p:nvPr userDrawn="1"/>
        </p:nvSpPr>
        <p:spPr bwMode="gray">
          <a:xfrm>
            <a:off x="0" y="1113547"/>
            <a:ext cx="2161364" cy="1458191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9840A36B-029F-FF41-972D-AECCC10A228B}"/>
              </a:ext>
            </a:extLst>
          </p:cNvPr>
          <p:cNvSpPr/>
          <p:nvPr userDrawn="1"/>
        </p:nvSpPr>
        <p:spPr bwMode="gray">
          <a:xfrm rot="5400000">
            <a:off x="1733513" y="1519365"/>
            <a:ext cx="1458192" cy="64655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269C4-87B4-C545-B2F6-87F33BE00FBC}"/>
              </a:ext>
            </a:extLst>
          </p:cNvPr>
          <p:cNvSpPr txBox="1"/>
          <p:nvPr userDrawn="1"/>
        </p:nvSpPr>
        <p:spPr bwMode="gray">
          <a:xfrm>
            <a:off x="437092" y="242980"/>
            <a:ext cx="40121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STEPS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086814-43C5-7B49-AFC2-BBB418668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844800" y="1229743"/>
            <a:ext cx="7535548" cy="5700223"/>
          </a:xfrm>
        </p:spPr>
        <p:txBody>
          <a:bodyPr>
            <a:normAutofit/>
          </a:bodyPr>
          <a:lstStyle>
            <a:lvl1pPr>
              <a:buClr>
                <a:srgbClr val="2361A7"/>
              </a:buCl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54F8C6A-799A-4F94-B482-E715C418D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4760B28-FD71-445F-B9A7-034C1CAF1DBA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7" name="Round Same Side Corner Rectangle 16">
              <a:extLst>
                <a:ext uri="{FF2B5EF4-FFF2-40B4-BE49-F238E27FC236}">
                  <a16:creationId xmlns:a16="http://schemas.microsoft.com/office/drawing/2014/main" id="{73DF4F33-1AB0-4668-B2E5-A4AECC6952E8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C8A0C5-FB82-4436-B0BF-DD15D072D5E8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306496-0646-4FD7-AECB-767F62D24787}"/>
              </a:ext>
            </a:extLst>
          </p:cNvPr>
          <p:cNvGrpSpPr/>
          <p:nvPr userDrawn="1"/>
        </p:nvGrpSpPr>
        <p:grpSpPr bwMode="gray">
          <a:xfrm flipH="1">
            <a:off x="931168" y="1195166"/>
            <a:ext cx="1298448" cy="1294951"/>
            <a:chOff x="4123897" y="4362024"/>
            <a:chExt cx="956808" cy="95680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3EFFDC0-113E-4FAC-BB8C-AACD50189DF2}"/>
                </a:ext>
              </a:extLst>
            </p:cNvPr>
            <p:cNvSpPr/>
            <p:nvPr userDrawn="1"/>
          </p:nvSpPr>
          <p:spPr bwMode="gray">
            <a:xfrm>
              <a:off x="4123897" y="4362024"/>
              <a:ext cx="956808" cy="9568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55B9C6-FBDD-4C11-A545-7D64C3318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4416447" y="4452164"/>
              <a:ext cx="371708" cy="77652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8346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0">
            <a:extLst>
              <a:ext uri="{FF2B5EF4-FFF2-40B4-BE49-F238E27FC236}">
                <a16:creationId xmlns:a16="http://schemas.microsoft.com/office/drawing/2014/main" id="{5FA4F110-0062-E549-84F7-F2CFA3D25CAE}"/>
              </a:ext>
            </a:extLst>
          </p:cNvPr>
          <p:cNvSpPr/>
          <p:nvPr userDrawn="1"/>
        </p:nvSpPr>
        <p:spPr bwMode="gray">
          <a:xfrm rot="18889717" flipH="1">
            <a:off x="1941524" y="-3308794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FE8656B-D5DA-5040-AE1F-3DC89E1B1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8829" y="-54579"/>
            <a:ext cx="12206572" cy="462463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6D78472-7503-034A-B6B5-369EC6DCA3D5}"/>
              </a:ext>
            </a:extLst>
          </p:cNvPr>
          <p:cNvSpPr txBox="1"/>
          <p:nvPr userDrawn="1"/>
        </p:nvSpPr>
        <p:spPr bwMode="gray">
          <a:xfrm>
            <a:off x="432800" y="260823"/>
            <a:ext cx="10430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226D64-99DF-CF41-9D2E-69DC6CA4110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471736" y="3240413"/>
            <a:ext cx="399815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DEF92B6-BCF2-3141-9152-42962AB49EE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471736" y="4657242"/>
            <a:ext cx="399815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72D87EC-685C-6243-B3D5-1FC1EA4E87B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471736" y="6053136"/>
            <a:ext cx="399815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A46E6B1-B65E-C244-838B-87D90DC0464A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6920029" y="1795172"/>
            <a:ext cx="3998152" cy="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FFBE4F3-E6A5-4A4B-A2C4-61F8D34BC8C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920029" y="3240413"/>
            <a:ext cx="399815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428A2D4-C0C5-BE45-B716-A6B9BDFA767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920029" y="4657242"/>
            <a:ext cx="399815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3F1B49B-0F4F-4C42-88AA-93BAD39408E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920029" y="6053136"/>
            <a:ext cx="399815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A141C6-9CC9-49C6-848F-2D59F1F1BFC7}"/>
              </a:ext>
            </a:extLst>
          </p:cNvPr>
          <p:cNvGrpSpPr/>
          <p:nvPr userDrawn="1"/>
        </p:nvGrpSpPr>
        <p:grpSpPr bwMode="gray">
          <a:xfrm>
            <a:off x="6236996" y="5388843"/>
            <a:ext cx="837408" cy="837408"/>
            <a:chOff x="6822007" y="5393079"/>
            <a:chExt cx="837408" cy="83740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E56361-9603-4A2C-A317-68B6F4B89FEE}"/>
                </a:ext>
              </a:extLst>
            </p:cNvPr>
            <p:cNvSpPr/>
            <p:nvPr userDrawn="1"/>
          </p:nvSpPr>
          <p:spPr bwMode="gray">
            <a:xfrm>
              <a:off x="6822007" y="5393079"/>
              <a:ext cx="837408" cy="83740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822B60D-F521-4783-AE76-8AC92E180455}"/>
                </a:ext>
              </a:extLst>
            </p:cNvPr>
            <p:cNvSpPr/>
            <p:nvPr userDrawn="1"/>
          </p:nvSpPr>
          <p:spPr bwMode="gray">
            <a:xfrm>
              <a:off x="6912133" y="5446171"/>
              <a:ext cx="7174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</a:rPr>
                <a:t>8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020BAB-2E4E-472A-AD91-3AB712C7A7CB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 bwMode="gray">
          <a:xfrm>
            <a:off x="1625602" y="2702729"/>
            <a:ext cx="3767993" cy="545089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dirty="0"/>
              <a:t>Module or Lesson Title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80A680A2-B161-4B28-A87B-E4901FF301C2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 bwMode="gray">
          <a:xfrm>
            <a:off x="1625602" y="4113000"/>
            <a:ext cx="3767993" cy="545089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dirty="0"/>
              <a:t>Module or Lesson Title</a:t>
            </a:r>
          </a:p>
        </p:txBody>
      </p:sp>
      <p:sp>
        <p:nvSpPr>
          <p:cNvPr id="52" name="Text Placeholder 13">
            <a:extLst>
              <a:ext uri="{FF2B5EF4-FFF2-40B4-BE49-F238E27FC236}">
                <a16:creationId xmlns:a16="http://schemas.microsoft.com/office/drawing/2014/main" id="{A8FDF2EB-937B-4767-9560-38F54EF06301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 bwMode="gray">
          <a:xfrm>
            <a:off x="1625602" y="5514799"/>
            <a:ext cx="3767993" cy="545089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dirty="0"/>
              <a:t>Module or Lesson Title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C494B3-E7ED-4C0C-8A5D-42319D551A4D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 bwMode="gray">
          <a:xfrm>
            <a:off x="7170338" y="1250085"/>
            <a:ext cx="3767993" cy="545089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dirty="0"/>
              <a:t>Module or Lesson Title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1E17C743-E7BB-4E57-8DF6-E5ED67203BD9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 bwMode="gray">
          <a:xfrm>
            <a:off x="7170338" y="2702729"/>
            <a:ext cx="3767993" cy="545089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dirty="0"/>
              <a:t>Module or Lesson Title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BA94FC46-51AA-4C2E-928C-E14146CF77C4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 bwMode="gray">
          <a:xfrm>
            <a:off x="7170338" y="4113000"/>
            <a:ext cx="3767993" cy="545089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dirty="0"/>
              <a:t>Module or Lesson Title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ED326D4B-F595-447C-80A0-26B91CF8DA12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 bwMode="gray">
          <a:xfrm>
            <a:off x="7170338" y="5514799"/>
            <a:ext cx="3767993" cy="545089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dirty="0"/>
              <a:t>Module or Lesson Title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1503B52B-0B82-486B-AD0B-105EE76BD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A89D49-FADF-4D44-B497-625A36089F35}"/>
              </a:ext>
            </a:extLst>
          </p:cNvPr>
          <p:cNvGrpSpPr/>
          <p:nvPr userDrawn="1"/>
        </p:nvGrpSpPr>
        <p:grpSpPr>
          <a:xfrm>
            <a:off x="743131" y="5388843"/>
            <a:ext cx="837408" cy="837408"/>
            <a:chOff x="764154" y="5388843"/>
            <a:chExt cx="837408" cy="83740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53CD8BB-EF4F-314E-94D3-FCFEDF745241}"/>
                </a:ext>
              </a:extLst>
            </p:cNvPr>
            <p:cNvSpPr/>
            <p:nvPr userDrawn="1"/>
          </p:nvSpPr>
          <p:spPr bwMode="gray">
            <a:xfrm>
              <a:off x="764154" y="5388843"/>
              <a:ext cx="837408" cy="837408"/>
            </a:xfrm>
            <a:prstGeom prst="ellipse">
              <a:avLst/>
            </a:prstGeom>
            <a:solidFill>
              <a:srgbClr val="002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371F6C-9482-4851-B569-01B83D7AA42B}"/>
                </a:ext>
              </a:extLst>
            </p:cNvPr>
            <p:cNvSpPr/>
            <p:nvPr userDrawn="1"/>
          </p:nvSpPr>
          <p:spPr bwMode="gray">
            <a:xfrm>
              <a:off x="824118" y="5453604"/>
              <a:ext cx="7174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</a:rPr>
                <a:t>4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3D0682B-3CC4-4F1B-8F7B-5689B84CF1AE}"/>
              </a:ext>
            </a:extLst>
          </p:cNvPr>
          <p:cNvGrpSpPr/>
          <p:nvPr userDrawn="1"/>
        </p:nvGrpSpPr>
        <p:grpSpPr>
          <a:xfrm>
            <a:off x="743131" y="3970934"/>
            <a:ext cx="837408" cy="837408"/>
            <a:chOff x="764154" y="3920988"/>
            <a:chExt cx="837408" cy="83740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E735194-8BB3-714C-A813-30CD63AFDDC6}"/>
                </a:ext>
              </a:extLst>
            </p:cNvPr>
            <p:cNvSpPr/>
            <p:nvPr userDrawn="1"/>
          </p:nvSpPr>
          <p:spPr bwMode="gray">
            <a:xfrm>
              <a:off x="764154" y="3920988"/>
              <a:ext cx="837408" cy="837408"/>
            </a:xfrm>
            <a:prstGeom prst="ellipse">
              <a:avLst/>
            </a:prstGeom>
            <a:solidFill>
              <a:srgbClr val="236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932A9E-61CB-431B-B077-1AAF0B844D39}"/>
                </a:ext>
              </a:extLst>
            </p:cNvPr>
            <p:cNvSpPr/>
            <p:nvPr userDrawn="1"/>
          </p:nvSpPr>
          <p:spPr bwMode="gray">
            <a:xfrm>
              <a:off x="1033999" y="3985749"/>
              <a:ext cx="3485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714A8E-6559-4C52-B7F6-1250A22B7E48}"/>
              </a:ext>
            </a:extLst>
          </p:cNvPr>
          <p:cNvGrpSpPr/>
          <p:nvPr userDrawn="1"/>
        </p:nvGrpSpPr>
        <p:grpSpPr>
          <a:xfrm>
            <a:off x="6236996" y="1135116"/>
            <a:ext cx="837408" cy="837408"/>
            <a:chOff x="6212447" y="1135116"/>
            <a:chExt cx="837408" cy="83740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C709DAE-4EB3-9641-B399-98AE5D8C009D}"/>
                </a:ext>
              </a:extLst>
            </p:cNvPr>
            <p:cNvSpPr/>
            <p:nvPr userDrawn="1"/>
          </p:nvSpPr>
          <p:spPr bwMode="gray">
            <a:xfrm>
              <a:off x="6212447" y="1135116"/>
              <a:ext cx="837408" cy="837408"/>
            </a:xfrm>
            <a:prstGeom prst="ellipse">
              <a:avLst/>
            </a:prstGeom>
            <a:solidFill>
              <a:srgbClr val="2B52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B33300-3940-4D07-9D1A-4EDBCD053A40}"/>
                </a:ext>
              </a:extLst>
            </p:cNvPr>
            <p:cNvSpPr/>
            <p:nvPr userDrawn="1"/>
          </p:nvSpPr>
          <p:spPr bwMode="gray">
            <a:xfrm>
              <a:off x="6302573" y="1182757"/>
              <a:ext cx="7174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</a:rPr>
                <a:t>5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CC2451-AC1E-6A49-9C80-611539C6137E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1471736" y="1795172"/>
            <a:ext cx="3998152" cy="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A045BF9-81C2-4283-9722-1BBD86CDAB02}"/>
              </a:ext>
            </a:extLst>
          </p:cNvPr>
          <p:cNvSpPr txBox="1"/>
          <p:nvPr userDrawn="1"/>
        </p:nvSpPr>
        <p:spPr bwMode="gray">
          <a:xfrm>
            <a:off x="1625602" y="1333509"/>
            <a:ext cx="173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361A7"/>
                </a:solidFill>
              </a:rPr>
              <a:t>Introduction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4F9B8B-D9CE-4C51-811D-99D2CB124DFD}"/>
              </a:ext>
            </a:extLst>
          </p:cNvPr>
          <p:cNvGrpSpPr/>
          <p:nvPr userDrawn="1"/>
        </p:nvGrpSpPr>
        <p:grpSpPr>
          <a:xfrm>
            <a:off x="743131" y="1135116"/>
            <a:ext cx="837408" cy="837408"/>
            <a:chOff x="764154" y="3920988"/>
            <a:chExt cx="837408" cy="837408"/>
          </a:xfrm>
          <a:solidFill>
            <a:srgbClr val="28A5FF">
              <a:alpha val="89804"/>
            </a:srgbClr>
          </a:solidFill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9279B8C-0D82-4418-ABE2-61AF3688C173}"/>
                </a:ext>
              </a:extLst>
            </p:cNvPr>
            <p:cNvSpPr/>
            <p:nvPr userDrawn="1"/>
          </p:nvSpPr>
          <p:spPr bwMode="gray">
            <a:xfrm>
              <a:off x="764154" y="3920988"/>
              <a:ext cx="837408" cy="8374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EEE7ACE-EE05-4C45-A146-C4FF7520997C}"/>
                </a:ext>
              </a:extLst>
            </p:cNvPr>
            <p:cNvSpPr/>
            <p:nvPr userDrawn="1"/>
          </p:nvSpPr>
          <p:spPr bwMode="gray">
            <a:xfrm>
              <a:off x="1033999" y="3985749"/>
              <a:ext cx="348515" cy="707886"/>
            </a:xfrm>
            <a:prstGeom prst="rect">
              <a:avLst/>
            </a:prstGeom>
            <a:solidFill>
              <a:srgbClr val="3CAD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</a:rPr>
                <a:t>1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2A52CB-7965-4273-866B-8A81F7A27DDF}"/>
              </a:ext>
            </a:extLst>
          </p:cNvPr>
          <p:cNvGrpSpPr/>
          <p:nvPr userDrawn="1"/>
        </p:nvGrpSpPr>
        <p:grpSpPr>
          <a:xfrm>
            <a:off x="743131" y="2553025"/>
            <a:ext cx="837408" cy="837408"/>
            <a:chOff x="764296" y="2474074"/>
            <a:chExt cx="837408" cy="83740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0309170-7461-4D22-AC8C-E27A70132AC1}"/>
                </a:ext>
              </a:extLst>
            </p:cNvPr>
            <p:cNvSpPr/>
            <p:nvPr userDrawn="1"/>
          </p:nvSpPr>
          <p:spPr bwMode="gray">
            <a:xfrm>
              <a:off x="764296" y="2474074"/>
              <a:ext cx="837408" cy="837408"/>
            </a:xfrm>
            <a:prstGeom prst="ellipse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130E989-9F57-4733-A840-E86157581E7A}"/>
                </a:ext>
              </a:extLst>
            </p:cNvPr>
            <p:cNvSpPr/>
            <p:nvPr userDrawn="1"/>
          </p:nvSpPr>
          <p:spPr bwMode="gray">
            <a:xfrm>
              <a:off x="1034141" y="2538835"/>
              <a:ext cx="348515" cy="707886"/>
            </a:xfrm>
            <a:prstGeom prst="rect">
              <a:avLst/>
            </a:prstGeom>
            <a:solidFill>
              <a:srgbClr val="5190D7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</a:rPr>
                <a:t>2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72C281-6E77-4135-8206-CE968E31A464}"/>
              </a:ext>
            </a:extLst>
          </p:cNvPr>
          <p:cNvGrpSpPr/>
          <p:nvPr userDrawn="1"/>
        </p:nvGrpSpPr>
        <p:grpSpPr>
          <a:xfrm>
            <a:off x="6236996" y="2553025"/>
            <a:ext cx="837408" cy="837408"/>
            <a:chOff x="764154" y="3920988"/>
            <a:chExt cx="837408" cy="837408"/>
          </a:xfrm>
          <a:solidFill>
            <a:srgbClr val="437F87"/>
          </a:solidFill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58214D0-2F0D-4239-9DFB-88E95DA6DCBC}"/>
                </a:ext>
              </a:extLst>
            </p:cNvPr>
            <p:cNvSpPr/>
            <p:nvPr userDrawn="1"/>
          </p:nvSpPr>
          <p:spPr bwMode="gray">
            <a:xfrm>
              <a:off x="764154" y="3920988"/>
              <a:ext cx="837408" cy="8374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41E0403-5D4F-4E9C-BF7D-49F399881CB1}"/>
                </a:ext>
              </a:extLst>
            </p:cNvPr>
            <p:cNvSpPr/>
            <p:nvPr userDrawn="1"/>
          </p:nvSpPr>
          <p:spPr bwMode="gray">
            <a:xfrm>
              <a:off x="1033999" y="3985749"/>
              <a:ext cx="34851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</a:rPr>
                <a:t>6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EB2A1BA-E575-4666-AB1D-078AC0D31E5B}"/>
              </a:ext>
            </a:extLst>
          </p:cNvPr>
          <p:cNvGrpSpPr/>
          <p:nvPr userDrawn="1"/>
        </p:nvGrpSpPr>
        <p:grpSpPr>
          <a:xfrm>
            <a:off x="6236996" y="3970934"/>
            <a:ext cx="837408" cy="837408"/>
            <a:chOff x="764154" y="3920988"/>
            <a:chExt cx="837408" cy="837408"/>
          </a:xfrm>
          <a:solidFill>
            <a:srgbClr val="38A896"/>
          </a:solidFill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E8B5BCA-992F-4F04-B29E-325F126C0A59}"/>
                </a:ext>
              </a:extLst>
            </p:cNvPr>
            <p:cNvSpPr/>
            <p:nvPr userDrawn="1"/>
          </p:nvSpPr>
          <p:spPr bwMode="gray">
            <a:xfrm>
              <a:off x="764154" y="3920988"/>
              <a:ext cx="837408" cy="8374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0E089FD-CBEE-49EA-9228-A51126400429}"/>
                </a:ext>
              </a:extLst>
            </p:cNvPr>
            <p:cNvSpPr/>
            <p:nvPr userDrawn="1"/>
          </p:nvSpPr>
          <p:spPr bwMode="gray">
            <a:xfrm>
              <a:off x="1033999" y="3985749"/>
              <a:ext cx="34851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</a:rPr>
                <a:t>7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588F973-B499-4CD8-BE3F-80C04DFECBCE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56" name="Round Same Side Corner Rectangle 16">
              <a:extLst>
                <a:ext uri="{FF2B5EF4-FFF2-40B4-BE49-F238E27FC236}">
                  <a16:creationId xmlns:a16="http://schemas.microsoft.com/office/drawing/2014/main" id="{893E1C03-2E9A-47B9-8179-EC2F4AC5D6E5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5C318D9-6BA8-4D7F-81F8-492DCF31C130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4610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ful Resources (Conclu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EA4E8B91-EC55-FC4A-8728-73FEBE814EE2}"/>
              </a:ext>
            </a:extLst>
          </p:cNvPr>
          <p:cNvSpPr/>
          <p:nvPr userDrawn="1"/>
        </p:nvSpPr>
        <p:spPr bwMode="gray">
          <a:xfrm rot="18889717" flipH="1">
            <a:off x="1922810" y="-3292973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FDDA2-2649-2145-8FE7-4DA93AA9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6001" y="-13753"/>
            <a:ext cx="12206572" cy="46246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53042-07F6-4945-9D81-E1E96F2255A9}"/>
              </a:ext>
            </a:extLst>
          </p:cNvPr>
          <p:cNvSpPr/>
          <p:nvPr userDrawn="1"/>
        </p:nvSpPr>
        <p:spPr bwMode="gray">
          <a:xfrm>
            <a:off x="0" y="1113547"/>
            <a:ext cx="2161364" cy="1458191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9840A36B-029F-FF41-972D-AECCC10A228B}"/>
              </a:ext>
            </a:extLst>
          </p:cNvPr>
          <p:cNvSpPr/>
          <p:nvPr userDrawn="1"/>
        </p:nvSpPr>
        <p:spPr bwMode="gray">
          <a:xfrm rot="5400000">
            <a:off x="1733513" y="1519365"/>
            <a:ext cx="1458192" cy="64655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269C4-87B4-C545-B2F6-87F33BE00FBC}"/>
              </a:ext>
            </a:extLst>
          </p:cNvPr>
          <p:cNvSpPr txBox="1"/>
          <p:nvPr userDrawn="1"/>
        </p:nvSpPr>
        <p:spPr bwMode="gray">
          <a:xfrm>
            <a:off x="437092" y="242980"/>
            <a:ext cx="49858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USEFUL RESOURCES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086814-43C5-7B49-AFC2-BBB418668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844800" y="1229743"/>
            <a:ext cx="7535548" cy="5700223"/>
          </a:xfrm>
        </p:spPr>
        <p:txBody>
          <a:bodyPr>
            <a:normAutofit/>
          </a:bodyPr>
          <a:lstStyle>
            <a:lvl1pPr>
              <a:buClr>
                <a:srgbClr val="2361A7"/>
              </a:buCl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54F8C6A-799A-4F94-B482-E715C418D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4760B28-FD71-445F-B9A7-034C1CAF1DBA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7" name="Round Same Side Corner Rectangle 16">
              <a:extLst>
                <a:ext uri="{FF2B5EF4-FFF2-40B4-BE49-F238E27FC236}">
                  <a16:creationId xmlns:a16="http://schemas.microsoft.com/office/drawing/2014/main" id="{73DF4F33-1AB0-4668-B2E5-A4AECC6952E8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C8A0C5-FB82-4436-B0BF-DD15D072D5E8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B1DF3D-1619-4D01-8D99-FD5BCB8FD04F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921828" y="1193418"/>
            <a:ext cx="1298448" cy="1298448"/>
            <a:chOff x="4048162" y="2339410"/>
            <a:chExt cx="956808" cy="95680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70EBEDE-753F-4F30-8C38-C8A7D0389AD4}"/>
                </a:ext>
              </a:extLst>
            </p:cNvPr>
            <p:cNvSpPr/>
            <p:nvPr/>
          </p:nvSpPr>
          <p:spPr bwMode="gray">
            <a:xfrm>
              <a:off x="4048162" y="2339410"/>
              <a:ext cx="956808" cy="9568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60701C-1B3C-43AC-9CE0-E603EDA16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4319407" y="2613068"/>
              <a:ext cx="414318" cy="40949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4870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se Goals Revisited (Conclu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A picture containing building, blue, person, player&#10;&#10;Description automatically generated">
            <a:extLst>
              <a:ext uri="{FF2B5EF4-FFF2-40B4-BE49-F238E27FC236}">
                <a16:creationId xmlns:a16="http://schemas.microsoft.com/office/drawing/2014/main" id="{44D8ADEA-A72F-4448-B0BF-29A0E7E640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744853"/>
            <a:ext cx="12192000" cy="61359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7D72E0-5067-E944-9F02-20741127F293}"/>
              </a:ext>
            </a:extLst>
          </p:cNvPr>
          <p:cNvSpPr txBox="1"/>
          <p:nvPr userDrawn="1"/>
        </p:nvSpPr>
        <p:spPr bwMode="gray">
          <a:xfrm>
            <a:off x="432800" y="85270"/>
            <a:ext cx="10430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NOW</a:t>
            </a:r>
            <a:r>
              <a:rPr lang="en-US" sz="3500" dirty="0">
                <a:solidFill>
                  <a:srgbClr val="1A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YOU SHOULD BE ABLE TO…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9903AD-16CF-4AD9-B9CC-3A1B2102BDEF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C069049E-D079-574A-AC1D-85F7948ECB7D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CA85D5-ABEA-D44C-A3E2-6D870424E7CE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  <p:sp>
        <p:nvSpPr>
          <p:cNvPr id="84" name="Oval 83">
            <a:extLst>
              <a:ext uri="{FF2B5EF4-FFF2-40B4-BE49-F238E27FC236}">
                <a16:creationId xmlns:a16="http://schemas.microsoft.com/office/drawing/2014/main" id="{A7413C05-03DE-F743-A073-0D84B01DE8B0}"/>
              </a:ext>
            </a:extLst>
          </p:cNvPr>
          <p:cNvSpPr/>
          <p:nvPr userDrawn="1"/>
        </p:nvSpPr>
        <p:spPr bwMode="gray">
          <a:xfrm>
            <a:off x="895221" y="1288471"/>
            <a:ext cx="1806222" cy="180622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AFA5265-9CF7-974A-AC24-B1640B5ADC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262030" y="1555599"/>
            <a:ext cx="1072603" cy="106985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DC6890-B8B1-44E4-9521-71CD5CC63D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115733" y="1456266"/>
            <a:ext cx="7925647" cy="4706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Write the learning objectives for the COURSE here.  </a:t>
            </a:r>
          </a:p>
          <a:p>
            <a:pPr lvl="0"/>
            <a:r>
              <a:rPr lang="en-US" dirty="0"/>
              <a:t>Begin each learning objective with an observable, action verb.</a:t>
            </a:r>
          </a:p>
          <a:p>
            <a:pPr lvl="0"/>
            <a:r>
              <a:rPr lang="en-US" dirty="0"/>
              <a:t>Do NOT use “understand,” “learn,” or “Be familiar with” as the start of a learning objective.]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5AC7B63-895F-4627-9573-79FEF8F725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5D18D-38B6-425C-BAEA-20E2FCD535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95000"/>
          </a:blip>
          <a:stretch>
            <a:fillRect/>
          </a:stretch>
        </p:blipFill>
        <p:spPr bwMode="gray">
          <a:xfrm rot="16200000">
            <a:off x="738756" y="1113822"/>
            <a:ext cx="2065104" cy="18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42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 (Webinar Conclu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EA4E8B91-EC55-FC4A-8728-73FEBE814EE2}"/>
              </a:ext>
            </a:extLst>
          </p:cNvPr>
          <p:cNvSpPr/>
          <p:nvPr userDrawn="1"/>
        </p:nvSpPr>
        <p:spPr bwMode="gray">
          <a:xfrm rot="18889717" flipH="1">
            <a:off x="1922810" y="-3292973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FDDA2-2649-2145-8FE7-4DA93AA9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6001" y="-13753"/>
            <a:ext cx="12206572" cy="46246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53042-07F6-4945-9D81-E1E96F2255A9}"/>
              </a:ext>
            </a:extLst>
          </p:cNvPr>
          <p:cNvSpPr/>
          <p:nvPr userDrawn="1"/>
        </p:nvSpPr>
        <p:spPr bwMode="gray">
          <a:xfrm>
            <a:off x="0" y="1113547"/>
            <a:ext cx="2161364" cy="1458191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9840A36B-029F-FF41-972D-AECCC10A228B}"/>
              </a:ext>
            </a:extLst>
          </p:cNvPr>
          <p:cNvSpPr/>
          <p:nvPr userDrawn="1"/>
        </p:nvSpPr>
        <p:spPr bwMode="gray">
          <a:xfrm rot="5400000">
            <a:off x="1733513" y="1519365"/>
            <a:ext cx="1458192" cy="64655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269C4-87B4-C545-B2F6-87F33BE00FBC}"/>
              </a:ext>
            </a:extLst>
          </p:cNvPr>
          <p:cNvSpPr txBox="1"/>
          <p:nvPr userDrawn="1"/>
        </p:nvSpPr>
        <p:spPr bwMode="gray">
          <a:xfrm>
            <a:off x="437092" y="242980"/>
            <a:ext cx="49858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TAKE-AWAYS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086814-43C5-7B49-AFC2-BBB418668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844800" y="1229743"/>
            <a:ext cx="7535548" cy="5700223"/>
          </a:xfrm>
        </p:spPr>
        <p:txBody>
          <a:bodyPr>
            <a:normAutofit/>
          </a:bodyPr>
          <a:lstStyle>
            <a:lvl1pPr>
              <a:buClr>
                <a:srgbClr val="2361A7"/>
              </a:buClr>
              <a:defRPr sz="2600"/>
            </a:lvl1pPr>
          </a:lstStyle>
          <a:p>
            <a:pPr marL="4016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361A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[Write a few main points that you want participants to remember from the session.</a:t>
            </a:r>
          </a:p>
          <a:p>
            <a:pPr marL="4016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361A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Use this for webinars.]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54F8C6A-799A-4F94-B482-E715C418D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4760B28-FD71-445F-B9A7-034C1CAF1DBA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7" name="Round Same Side Corner Rectangle 16">
              <a:extLst>
                <a:ext uri="{FF2B5EF4-FFF2-40B4-BE49-F238E27FC236}">
                  <a16:creationId xmlns:a16="http://schemas.microsoft.com/office/drawing/2014/main" id="{73DF4F33-1AB0-4668-B2E5-A4AECC6952E8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C8A0C5-FB82-4436-B0BF-DD15D072D5E8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22D8DB-2351-4BFB-BB89-126772A49176}"/>
              </a:ext>
            </a:extLst>
          </p:cNvPr>
          <p:cNvGrpSpPr/>
          <p:nvPr userDrawn="1"/>
        </p:nvGrpSpPr>
        <p:grpSpPr>
          <a:xfrm>
            <a:off x="960967" y="1109310"/>
            <a:ext cx="1287188" cy="1438489"/>
            <a:chOff x="822990" y="1029588"/>
            <a:chExt cx="1896635" cy="206510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D19944C-9920-4248-9BEC-18909A0FE705}"/>
                </a:ext>
              </a:extLst>
            </p:cNvPr>
            <p:cNvSpPr/>
            <p:nvPr userDrawn="1"/>
          </p:nvSpPr>
          <p:spPr bwMode="gray">
            <a:xfrm>
              <a:off x="895221" y="1288471"/>
              <a:ext cx="1806222" cy="180622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AD7C700-4D3D-41D1-9D4F-E6A458F0D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alphaModFix amt="9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 rot="16200000">
              <a:off x="738756" y="1113822"/>
              <a:ext cx="2065104" cy="189663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29CECA-326C-4EAF-A8DD-BEEAC8F90B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 bwMode="gray">
            <a:xfrm flipH="1">
              <a:off x="1132299" y="1572568"/>
              <a:ext cx="1316162" cy="1180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1906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(Conclu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EA4E8B91-EC55-FC4A-8728-73FEBE814EE2}"/>
              </a:ext>
            </a:extLst>
          </p:cNvPr>
          <p:cNvSpPr/>
          <p:nvPr userDrawn="1"/>
        </p:nvSpPr>
        <p:spPr bwMode="gray">
          <a:xfrm rot="18889717" flipH="1">
            <a:off x="1922810" y="-3292973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FDDA2-2649-2145-8FE7-4DA93AA9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6001" y="-13753"/>
            <a:ext cx="12206572" cy="462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9269C4-87B4-C545-B2F6-87F33BE00FBC}"/>
              </a:ext>
            </a:extLst>
          </p:cNvPr>
          <p:cNvSpPr txBox="1"/>
          <p:nvPr userDrawn="1"/>
        </p:nvSpPr>
        <p:spPr bwMode="gray">
          <a:xfrm>
            <a:off x="437092" y="242980"/>
            <a:ext cx="62013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FEEDBACK MATTERS!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54F8C6A-799A-4F94-B482-E715C418D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4760B28-FD71-445F-B9A7-034C1CAF1DBA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7" name="Round Same Side Corner Rectangle 16">
              <a:extLst>
                <a:ext uri="{FF2B5EF4-FFF2-40B4-BE49-F238E27FC236}">
                  <a16:creationId xmlns:a16="http://schemas.microsoft.com/office/drawing/2014/main" id="{73DF4F33-1AB0-4668-B2E5-A4AECC6952E8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C8A0C5-FB82-4436-B0BF-DD15D072D5E8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F921155-C27C-440D-B1F6-EEE822CBC344}"/>
              </a:ext>
            </a:extLst>
          </p:cNvPr>
          <p:cNvSpPr txBox="1"/>
          <p:nvPr userDrawn="1"/>
        </p:nvSpPr>
        <p:spPr bwMode="gray">
          <a:xfrm>
            <a:off x="3463018" y="2155371"/>
            <a:ext cx="526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361A7"/>
                </a:solidFill>
              </a:rPr>
              <a:t>Please complete the evaluation.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98C670-2DE9-49A8-AD91-865A05C1793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4358762" y="3630318"/>
            <a:ext cx="1463040" cy="1463040"/>
            <a:chOff x="3887660" y="4362024"/>
            <a:chExt cx="956808" cy="95680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954FCDF-2D47-40AD-8524-6D5632799A02}"/>
                </a:ext>
              </a:extLst>
            </p:cNvPr>
            <p:cNvSpPr/>
            <p:nvPr/>
          </p:nvSpPr>
          <p:spPr bwMode="gray">
            <a:xfrm>
              <a:off x="3887660" y="4362024"/>
              <a:ext cx="956808" cy="9568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7D9F9C-7122-43EC-A27D-60209FFAF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4108579" y="4587126"/>
              <a:ext cx="514970" cy="50660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93E02F-11EE-4033-937C-F64CA045E40C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6302012" y="3630318"/>
            <a:ext cx="1463040" cy="1463040"/>
            <a:chOff x="3887660" y="5373330"/>
            <a:chExt cx="956808" cy="95680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24BC0A-D820-43B2-A1EF-254E56C9CB2E}"/>
                </a:ext>
              </a:extLst>
            </p:cNvPr>
            <p:cNvSpPr/>
            <p:nvPr/>
          </p:nvSpPr>
          <p:spPr bwMode="gray">
            <a:xfrm>
              <a:off x="3887660" y="5373330"/>
              <a:ext cx="956808" cy="95680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E0E1743-E075-40D7-9DE5-8EE07417D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4108579" y="5598432"/>
              <a:ext cx="514970" cy="50660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99014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(Conclu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uilding, sitting, light, blue&#10;&#10;Description automatically generated">
            <a:extLst>
              <a:ext uri="{FF2B5EF4-FFF2-40B4-BE49-F238E27FC236}">
                <a16:creationId xmlns:a16="http://schemas.microsoft.com/office/drawing/2014/main" id="{E83E9B4B-AFD4-4589-8847-551CBE69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-23585" y="759512"/>
            <a:ext cx="12192000" cy="60984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7D72E0-5067-E944-9F02-20741127F293}"/>
              </a:ext>
            </a:extLst>
          </p:cNvPr>
          <p:cNvSpPr txBox="1"/>
          <p:nvPr userDrawn="1"/>
        </p:nvSpPr>
        <p:spPr bwMode="gray">
          <a:xfrm>
            <a:off x="432800" y="85270"/>
            <a:ext cx="10430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FOR YOUR PARTICIPATION!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9903AD-16CF-4AD9-B9CC-3A1B2102BDEF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C069049E-D079-574A-AC1D-85F7948ECB7D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CA85D5-ABEA-D44C-A3E2-6D870424E7CE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A5AC7B63-895F-4627-9573-79FEF8F725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290A1-E34A-4F5A-9150-FC56C76B14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 bwMode="gray">
          <a:xfrm>
            <a:off x="4282913" y="2681921"/>
            <a:ext cx="3626174" cy="14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se Goals (Introdu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A picture containing building, blue, person, player&#10;&#10;Description automatically generated">
            <a:extLst>
              <a:ext uri="{FF2B5EF4-FFF2-40B4-BE49-F238E27FC236}">
                <a16:creationId xmlns:a16="http://schemas.microsoft.com/office/drawing/2014/main" id="{44D8ADEA-A72F-4448-B0BF-29A0E7E640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744853"/>
            <a:ext cx="12192000" cy="61359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7D72E0-5067-E944-9F02-20741127F293}"/>
              </a:ext>
            </a:extLst>
          </p:cNvPr>
          <p:cNvSpPr txBox="1"/>
          <p:nvPr userDrawn="1"/>
        </p:nvSpPr>
        <p:spPr bwMode="gray">
          <a:xfrm>
            <a:off x="432800" y="85270"/>
            <a:ext cx="10430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1A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THIS COURSE, YOU WILL BE ABLE TO…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9903AD-16CF-4AD9-B9CC-3A1B2102BDEF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C069049E-D079-574A-AC1D-85F7948ECB7D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CA85D5-ABEA-D44C-A3E2-6D870424E7CE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  <p:sp>
        <p:nvSpPr>
          <p:cNvPr id="84" name="Oval 83">
            <a:extLst>
              <a:ext uri="{FF2B5EF4-FFF2-40B4-BE49-F238E27FC236}">
                <a16:creationId xmlns:a16="http://schemas.microsoft.com/office/drawing/2014/main" id="{A7413C05-03DE-F743-A073-0D84B01DE8B0}"/>
              </a:ext>
            </a:extLst>
          </p:cNvPr>
          <p:cNvSpPr/>
          <p:nvPr userDrawn="1"/>
        </p:nvSpPr>
        <p:spPr bwMode="gray">
          <a:xfrm>
            <a:off x="895221" y="1288471"/>
            <a:ext cx="1806222" cy="180622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AFA5265-9CF7-974A-AC24-B1640B5ADC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262030" y="1555599"/>
            <a:ext cx="1072603" cy="106985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DC6890-B8B1-44E4-9521-71CD5CC63D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115733" y="1456266"/>
            <a:ext cx="7925647" cy="4706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Write the learning objectives for the COURSE here.  </a:t>
            </a:r>
          </a:p>
          <a:p>
            <a:pPr lvl="0"/>
            <a:r>
              <a:rPr lang="en-US" dirty="0"/>
              <a:t>Begin each learning objective with an observable, action verb.</a:t>
            </a:r>
          </a:p>
          <a:p>
            <a:pPr lvl="0"/>
            <a:r>
              <a:rPr lang="en-US" dirty="0"/>
              <a:t>Do NOT use “understand,” “learn,” or “Be familiar with” as the start of a learning objective.]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5AC7B63-895F-4627-9573-79FEF8F725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4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se WIIFM (Introdu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217D72E0-5067-E944-9F02-20741127F293}"/>
              </a:ext>
            </a:extLst>
          </p:cNvPr>
          <p:cNvSpPr txBox="1"/>
          <p:nvPr userDrawn="1"/>
        </p:nvSpPr>
        <p:spPr>
          <a:xfrm>
            <a:off x="432800" y="277970"/>
            <a:ext cx="10430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COURSE HELPS YOU…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172E5C2-BB01-794C-B124-61B3DED8B3FC}"/>
              </a:ext>
            </a:extLst>
          </p:cNvPr>
          <p:cNvSpPr/>
          <p:nvPr userDrawn="1"/>
        </p:nvSpPr>
        <p:spPr>
          <a:xfrm>
            <a:off x="895221" y="1288471"/>
            <a:ext cx="1806222" cy="180622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02114CD-80F3-0A4D-A76F-A909459A7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66" y="1758796"/>
            <a:ext cx="892332" cy="8655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16EAC-FA6B-41C0-A0B7-14E04FA51D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58388" y="1526721"/>
            <a:ext cx="8349222" cy="4898572"/>
          </a:xfrm>
        </p:spPr>
        <p:txBody>
          <a:bodyPr/>
          <a:lstStyle>
            <a:lvl1pPr>
              <a:defRPr lang="en-US" sz="2800" kern="12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en-US" sz="2800" dirty="0"/>
              <a:t>[Explain the “What’s In It For Me” (WIIFM) for participants.</a:t>
            </a:r>
          </a:p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en-US" dirty="0"/>
              <a:t>How will this help them?]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10E0F7-DF60-4941-B233-1A79F98E657D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10" name="Round Same Side Corner Rectangle 16">
              <a:extLst>
                <a:ext uri="{FF2B5EF4-FFF2-40B4-BE49-F238E27FC236}">
                  <a16:creationId xmlns:a16="http://schemas.microsoft.com/office/drawing/2014/main" id="{8E5E2671-3CC7-42B4-BB4C-CCCF01DB4997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27E5D1-26B4-4F67-8EFA-322321562576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902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nd Rules - Classroom (Introdu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EA4E8B91-EC55-FC4A-8728-73FEBE814EE2}"/>
              </a:ext>
            </a:extLst>
          </p:cNvPr>
          <p:cNvSpPr/>
          <p:nvPr userDrawn="1"/>
        </p:nvSpPr>
        <p:spPr bwMode="gray">
          <a:xfrm rot="18889717" flipH="1">
            <a:off x="1951047" y="-3323548"/>
            <a:ext cx="8275828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FDDA2-2649-2145-8FE7-4DA93AA9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14572" y="-21280"/>
            <a:ext cx="12206572" cy="462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9269C4-87B4-C545-B2F6-87F33BE00FBC}"/>
              </a:ext>
            </a:extLst>
          </p:cNvPr>
          <p:cNvSpPr txBox="1"/>
          <p:nvPr userDrawn="1"/>
        </p:nvSpPr>
        <p:spPr bwMode="gray">
          <a:xfrm>
            <a:off x="437092" y="242980"/>
            <a:ext cx="62637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GROUND RULES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01AE7D-DD10-47F1-9B03-873204A6B632}"/>
              </a:ext>
            </a:extLst>
          </p:cNvPr>
          <p:cNvGrpSpPr/>
          <p:nvPr userDrawn="1"/>
        </p:nvGrpSpPr>
        <p:grpSpPr bwMode="gray">
          <a:xfrm>
            <a:off x="0" y="1527128"/>
            <a:ext cx="7856649" cy="879826"/>
            <a:chOff x="0" y="1527128"/>
            <a:chExt cx="7856649" cy="8798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653042-07F6-4945-9D81-E1E96F2255A9}"/>
                </a:ext>
              </a:extLst>
            </p:cNvPr>
            <p:cNvSpPr/>
            <p:nvPr userDrawn="1"/>
          </p:nvSpPr>
          <p:spPr bwMode="gray">
            <a:xfrm>
              <a:off x="0" y="1527128"/>
              <a:ext cx="7606765" cy="879826"/>
            </a:xfrm>
            <a:prstGeom prst="rect">
              <a:avLst/>
            </a:prstGeom>
            <a:solidFill>
              <a:schemeClr val="accent3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C8366A4A-A40E-BA46-824E-4DB01CB18856}"/>
                </a:ext>
              </a:extLst>
            </p:cNvPr>
            <p:cNvSpPr/>
            <p:nvPr userDrawn="1"/>
          </p:nvSpPr>
          <p:spPr bwMode="gray">
            <a:xfrm rot="5400000">
              <a:off x="7291794" y="1842099"/>
              <a:ext cx="879826" cy="249884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EEDBE39-9263-714C-B9F6-0AC9615E6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852329" y="1639086"/>
              <a:ext cx="823480" cy="6559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F546D68-6DC0-4621-986F-8B9E87C8FEBB}"/>
                </a:ext>
              </a:extLst>
            </p:cNvPr>
            <p:cNvSpPr txBox="1"/>
            <p:nvPr userDrawn="1"/>
          </p:nvSpPr>
          <p:spPr bwMode="gray">
            <a:xfrm>
              <a:off x="1940560" y="1705431"/>
              <a:ext cx="2312689" cy="5232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1638" lvl="0" indent="-40163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</a:defRPr>
              </a:lvl1pPr>
              <a:lvl2pPr marL="7445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400"/>
              </a:lvl2pPr>
              <a:lvl3pPr marL="9731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2200"/>
              </a:lvl3pPr>
              <a:lvl4pPr marL="1257300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/>
              </a:lvl4pPr>
              <a:lvl5pPr marL="15446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/>
                <a:t>Participate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B07ADD-1578-49E1-B965-76103BBBBE8A}"/>
              </a:ext>
            </a:extLst>
          </p:cNvPr>
          <p:cNvGrpSpPr/>
          <p:nvPr userDrawn="1"/>
        </p:nvGrpSpPr>
        <p:grpSpPr bwMode="gray">
          <a:xfrm>
            <a:off x="-4988" y="2769410"/>
            <a:ext cx="7856649" cy="879826"/>
            <a:chOff x="-51554" y="2739358"/>
            <a:chExt cx="7856649" cy="87982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43D4AD9-19F5-A04A-972B-D21D11F2C61B}"/>
                </a:ext>
              </a:extLst>
            </p:cNvPr>
            <p:cNvSpPr/>
            <p:nvPr userDrawn="1"/>
          </p:nvSpPr>
          <p:spPr bwMode="gray">
            <a:xfrm>
              <a:off x="-51554" y="2739358"/>
              <a:ext cx="7606765" cy="87982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0A0307B0-6080-3B43-8203-9D6F4A56EF56}"/>
                </a:ext>
              </a:extLst>
            </p:cNvPr>
            <p:cNvSpPr/>
            <p:nvPr userDrawn="1"/>
          </p:nvSpPr>
          <p:spPr bwMode="gray">
            <a:xfrm rot="5400000">
              <a:off x="7240240" y="3054329"/>
              <a:ext cx="879826" cy="249884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6D9646C-608D-1643-A82F-FDB0AB73B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782897" y="2869546"/>
              <a:ext cx="962344" cy="61945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94AF7A-57D0-4A7E-BCB4-5B9EA94873DF}"/>
                </a:ext>
              </a:extLst>
            </p:cNvPr>
            <p:cNvSpPr txBox="1"/>
            <p:nvPr userDrawn="1"/>
          </p:nvSpPr>
          <p:spPr bwMode="gray">
            <a:xfrm>
              <a:off x="1940560" y="2917661"/>
              <a:ext cx="3998806" cy="5232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401638" lvl="0" indent="-40163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</a:defRPr>
              </a:lvl1pPr>
              <a:lvl2pPr marL="7445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400"/>
              </a:lvl2pPr>
              <a:lvl3pPr marL="9731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2200"/>
              </a:lvl3pPr>
              <a:lvl4pPr marL="1257300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/>
              </a:lvl4pPr>
              <a:lvl5pPr marL="15446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sz="2800" dirty="0"/>
                <a:t>Respect each other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DFB0C2-D265-410D-A2FC-FB95844DA573}"/>
              </a:ext>
            </a:extLst>
          </p:cNvPr>
          <p:cNvGrpSpPr/>
          <p:nvPr userDrawn="1"/>
        </p:nvGrpSpPr>
        <p:grpSpPr bwMode="gray">
          <a:xfrm>
            <a:off x="-4988" y="4011692"/>
            <a:ext cx="7856649" cy="879826"/>
            <a:chOff x="-51554" y="3942968"/>
            <a:chExt cx="7856649" cy="8798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8F4CDF-9AA4-CF4E-8742-D70AB79EC7AE}"/>
                </a:ext>
              </a:extLst>
            </p:cNvPr>
            <p:cNvSpPr/>
            <p:nvPr userDrawn="1"/>
          </p:nvSpPr>
          <p:spPr bwMode="gray">
            <a:xfrm>
              <a:off x="-51554" y="3942968"/>
              <a:ext cx="7606765" cy="879826"/>
            </a:xfrm>
            <a:prstGeom prst="rect">
              <a:avLst/>
            </a:prstGeom>
            <a:solidFill>
              <a:schemeClr val="accent3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8D48CE08-AC8C-3341-95D5-190651D3F477}"/>
                </a:ext>
              </a:extLst>
            </p:cNvPr>
            <p:cNvSpPr/>
            <p:nvPr userDrawn="1"/>
          </p:nvSpPr>
          <p:spPr bwMode="gray">
            <a:xfrm rot="5400000">
              <a:off x="7240240" y="4257939"/>
              <a:ext cx="879826" cy="249884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F5496C-DFE6-4066-ABD1-8321E6F40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</a:blip>
            <a:stretch>
              <a:fillRect/>
            </a:stretch>
          </p:blipFill>
          <p:spPr bwMode="gray">
            <a:xfrm>
              <a:off x="6026712" y="4028928"/>
              <a:ext cx="474714" cy="70790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0E5C405-2E87-41BC-B630-D77686482B64}"/>
                </a:ext>
              </a:extLst>
            </p:cNvPr>
            <p:cNvSpPr txBox="1"/>
            <p:nvPr userDrawn="1"/>
          </p:nvSpPr>
          <p:spPr bwMode="gray">
            <a:xfrm>
              <a:off x="1940560" y="4121271"/>
              <a:ext cx="3998806" cy="5232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401638" lvl="0" indent="-40163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</a:defRPr>
              </a:lvl1pPr>
              <a:lvl2pPr marL="7445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400"/>
              </a:lvl2pPr>
              <a:lvl3pPr marL="9731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2200"/>
              </a:lvl3pPr>
              <a:lvl4pPr marL="1257300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/>
              </a:lvl4pPr>
              <a:lvl5pPr marL="15446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/>
                <a:t>Mute microphones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307717-BA04-44F4-BF58-E8F06B9567B6}"/>
              </a:ext>
            </a:extLst>
          </p:cNvPr>
          <p:cNvGrpSpPr/>
          <p:nvPr userDrawn="1"/>
        </p:nvGrpSpPr>
        <p:grpSpPr bwMode="gray">
          <a:xfrm>
            <a:off x="-4988" y="5253974"/>
            <a:ext cx="7856649" cy="882416"/>
            <a:chOff x="-51554" y="5253974"/>
            <a:chExt cx="7856649" cy="88241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78DFEF2-7178-4E89-9B85-7BA889CBD886}"/>
                </a:ext>
              </a:extLst>
            </p:cNvPr>
            <p:cNvSpPr/>
            <p:nvPr userDrawn="1"/>
          </p:nvSpPr>
          <p:spPr bwMode="gray">
            <a:xfrm>
              <a:off x="-51554" y="5253974"/>
              <a:ext cx="7606765" cy="87982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44017DCB-EA4D-46E3-A46E-D721D5875B23}"/>
                </a:ext>
              </a:extLst>
            </p:cNvPr>
            <p:cNvSpPr/>
            <p:nvPr userDrawn="1"/>
          </p:nvSpPr>
          <p:spPr bwMode="gray">
            <a:xfrm rot="5400000">
              <a:off x="7240240" y="5571535"/>
              <a:ext cx="879826" cy="249884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CE2A8A2-9382-4FC8-8FD0-D77FDB390F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933329" y="5367150"/>
              <a:ext cx="661481" cy="66383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E20EB5-85BF-425D-B60D-D794CC812AD1}"/>
                </a:ext>
              </a:extLst>
            </p:cNvPr>
            <p:cNvSpPr txBox="1"/>
            <p:nvPr userDrawn="1"/>
          </p:nvSpPr>
          <p:spPr bwMode="gray">
            <a:xfrm>
              <a:off x="1940560" y="5432277"/>
              <a:ext cx="3998806" cy="5232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401638" lvl="0" indent="-40163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</a:defRPr>
              </a:lvl1pPr>
              <a:lvl2pPr marL="7445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400"/>
              </a:lvl2pPr>
              <a:lvl3pPr marL="9731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2200"/>
              </a:lvl3pPr>
              <a:lvl4pPr marL="1257300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/>
              </a:lvl4pPr>
              <a:lvl5pPr marL="15446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/>
                <a:t>Be on time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46F0B697-559F-4F88-A816-A463B6424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0F5ED6D-4F1D-4363-8767-EDE8BFA25A2C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37" name="Round Same Side Corner Rectangle 16">
              <a:extLst>
                <a:ext uri="{FF2B5EF4-FFF2-40B4-BE49-F238E27FC236}">
                  <a16:creationId xmlns:a16="http://schemas.microsoft.com/office/drawing/2014/main" id="{9E581666-E1D5-452A-ADEF-633708549533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8E4F69-63FE-4DD2-924F-41C127A8A059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7895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nd Rules - Webinar (Introdu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EA4E8B91-EC55-FC4A-8728-73FEBE814EE2}"/>
              </a:ext>
            </a:extLst>
          </p:cNvPr>
          <p:cNvSpPr/>
          <p:nvPr userDrawn="1"/>
        </p:nvSpPr>
        <p:spPr bwMode="gray">
          <a:xfrm rot="18889717" flipH="1">
            <a:off x="1922810" y="-3292973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FDDA2-2649-2145-8FE7-4DA93AA9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14572" y="-21280"/>
            <a:ext cx="12206572" cy="462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9269C4-87B4-C545-B2F6-87F33BE00FBC}"/>
              </a:ext>
            </a:extLst>
          </p:cNvPr>
          <p:cNvSpPr txBox="1"/>
          <p:nvPr userDrawn="1"/>
        </p:nvSpPr>
        <p:spPr bwMode="gray">
          <a:xfrm>
            <a:off x="437092" y="242980"/>
            <a:ext cx="62637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GROUND RULES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1592AA-AD4C-4E05-B447-45BCBF4DF808}"/>
              </a:ext>
            </a:extLst>
          </p:cNvPr>
          <p:cNvGrpSpPr/>
          <p:nvPr userDrawn="1"/>
        </p:nvGrpSpPr>
        <p:grpSpPr bwMode="gray">
          <a:xfrm>
            <a:off x="0" y="1527128"/>
            <a:ext cx="7856649" cy="879826"/>
            <a:chOff x="0" y="1527128"/>
            <a:chExt cx="7856649" cy="87982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A8B0DC-72EB-495F-93FF-FDA90916C12C}"/>
                </a:ext>
              </a:extLst>
            </p:cNvPr>
            <p:cNvSpPr/>
            <p:nvPr userDrawn="1"/>
          </p:nvSpPr>
          <p:spPr bwMode="gray">
            <a:xfrm>
              <a:off x="0" y="1527128"/>
              <a:ext cx="7606765" cy="879826"/>
            </a:xfrm>
            <a:prstGeom prst="rect">
              <a:avLst/>
            </a:prstGeom>
            <a:solidFill>
              <a:schemeClr val="accent3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0106B7C2-3E25-4765-AEA9-5E987F260E04}"/>
                </a:ext>
              </a:extLst>
            </p:cNvPr>
            <p:cNvSpPr/>
            <p:nvPr userDrawn="1"/>
          </p:nvSpPr>
          <p:spPr bwMode="gray">
            <a:xfrm rot="5400000">
              <a:off x="7291794" y="1842099"/>
              <a:ext cx="879826" cy="249884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5E76366-447E-4D72-82CE-D17AB22E7F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852329" y="1639086"/>
              <a:ext cx="823480" cy="65591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48F3192-DD44-4943-9C87-C970A220BB5A}"/>
                </a:ext>
              </a:extLst>
            </p:cNvPr>
            <p:cNvSpPr txBox="1"/>
            <p:nvPr userDrawn="1"/>
          </p:nvSpPr>
          <p:spPr bwMode="gray">
            <a:xfrm>
              <a:off x="1940560" y="1705431"/>
              <a:ext cx="2312689" cy="5232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1638" lvl="0" indent="-40163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</a:defRPr>
              </a:lvl1pPr>
              <a:lvl2pPr marL="7445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400"/>
              </a:lvl2pPr>
              <a:lvl3pPr marL="9731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2200"/>
              </a:lvl3pPr>
              <a:lvl4pPr marL="1257300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/>
              </a:lvl4pPr>
              <a:lvl5pPr marL="15446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/>
                <a:t>Participate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AE9E79-6D94-4E40-8401-00F8FF7DFC17}"/>
              </a:ext>
            </a:extLst>
          </p:cNvPr>
          <p:cNvGrpSpPr/>
          <p:nvPr userDrawn="1"/>
        </p:nvGrpSpPr>
        <p:grpSpPr bwMode="gray">
          <a:xfrm>
            <a:off x="-9221" y="2733854"/>
            <a:ext cx="7856649" cy="879826"/>
            <a:chOff x="-51554" y="2739358"/>
            <a:chExt cx="7856649" cy="87982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CDD799D-FD7F-420E-B0A1-96735B96B1EA}"/>
                </a:ext>
              </a:extLst>
            </p:cNvPr>
            <p:cNvSpPr/>
            <p:nvPr userDrawn="1"/>
          </p:nvSpPr>
          <p:spPr bwMode="gray">
            <a:xfrm>
              <a:off x="-51554" y="2739358"/>
              <a:ext cx="7606765" cy="87982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ight Triangle 42">
              <a:extLst>
                <a:ext uri="{FF2B5EF4-FFF2-40B4-BE49-F238E27FC236}">
                  <a16:creationId xmlns:a16="http://schemas.microsoft.com/office/drawing/2014/main" id="{D357C9BB-818E-4DD8-BE94-3275EE73C30D}"/>
                </a:ext>
              </a:extLst>
            </p:cNvPr>
            <p:cNvSpPr/>
            <p:nvPr userDrawn="1"/>
          </p:nvSpPr>
          <p:spPr bwMode="gray">
            <a:xfrm rot="5400000">
              <a:off x="7240240" y="3054329"/>
              <a:ext cx="879826" cy="249884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BE6B792-B4CE-4A75-AC86-BC5BF95E6B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782897" y="2869546"/>
              <a:ext cx="962344" cy="61945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E912844-DF9E-48D9-94EE-12D4F7428EEB}"/>
                </a:ext>
              </a:extLst>
            </p:cNvPr>
            <p:cNvSpPr txBox="1"/>
            <p:nvPr userDrawn="1"/>
          </p:nvSpPr>
          <p:spPr bwMode="gray">
            <a:xfrm>
              <a:off x="1940560" y="2917661"/>
              <a:ext cx="3998806" cy="5232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401638" lvl="0" indent="-40163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</a:defRPr>
              </a:lvl1pPr>
              <a:lvl2pPr marL="7445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400"/>
              </a:lvl2pPr>
              <a:lvl3pPr marL="9731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2200"/>
              </a:lvl3pPr>
              <a:lvl4pPr marL="1257300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/>
              </a:lvl4pPr>
              <a:lvl5pPr marL="15446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sz="2800" dirty="0"/>
                <a:t>Respect each other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7AB567-6CD9-4CAE-8E91-9BC210245BE5}"/>
              </a:ext>
            </a:extLst>
          </p:cNvPr>
          <p:cNvGrpSpPr/>
          <p:nvPr userDrawn="1"/>
        </p:nvGrpSpPr>
        <p:grpSpPr bwMode="gray">
          <a:xfrm>
            <a:off x="-9221" y="3940580"/>
            <a:ext cx="7856649" cy="879826"/>
            <a:chOff x="-51554" y="3941323"/>
            <a:chExt cx="7856649" cy="8798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8F4CDF-9AA4-CF4E-8742-D70AB79EC7AE}"/>
                </a:ext>
              </a:extLst>
            </p:cNvPr>
            <p:cNvSpPr/>
            <p:nvPr userDrawn="1"/>
          </p:nvSpPr>
          <p:spPr bwMode="gray">
            <a:xfrm>
              <a:off x="-51554" y="3941323"/>
              <a:ext cx="7606765" cy="879826"/>
            </a:xfrm>
            <a:prstGeom prst="rect">
              <a:avLst/>
            </a:prstGeom>
            <a:solidFill>
              <a:schemeClr val="accent3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8D48CE08-AC8C-3341-95D5-190651D3F477}"/>
                </a:ext>
              </a:extLst>
            </p:cNvPr>
            <p:cNvSpPr/>
            <p:nvPr userDrawn="1"/>
          </p:nvSpPr>
          <p:spPr bwMode="gray">
            <a:xfrm rot="5400000">
              <a:off x="7240240" y="4256294"/>
              <a:ext cx="879826" cy="249884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F5496C-DFE6-4066-ABD1-8321E6F40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</a:blip>
            <a:stretch>
              <a:fillRect/>
            </a:stretch>
          </p:blipFill>
          <p:spPr bwMode="gray">
            <a:xfrm>
              <a:off x="6048852" y="4027283"/>
              <a:ext cx="474714" cy="70790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216EF9-C40F-49CA-AC5D-03119773A035}"/>
                </a:ext>
              </a:extLst>
            </p:cNvPr>
            <p:cNvSpPr txBox="1"/>
            <p:nvPr userDrawn="1"/>
          </p:nvSpPr>
          <p:spPr bwMode="gray">
            <a:xfrm>
              <a:off x="1940560" y="4119626"/>
              <a:ext cx="3998806" cy="5232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401638" lvl="0" indent="-40163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</a:defRPr>
              </a:lvl1pPr>
              <a:lvl2pPr marL="7445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2400"/>
              </a:lvl2pPr>
              <a:lvl3pPr marL="9731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 sz="2200"/>
              </a:lvl3pPr>
              <a:lvl4pPr marL="1257300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/>
              </a:lvl4pPr>
              <a:lvl5pPr marL="1544638" indent="-228600">
                <a:lnSpc>
                  <a:spcPct val="10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en-US" dirty="0"/>
                <a:t>Mute microphones</a:t>
              </a: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23FFE154-0751-4DC6-8DBF-E2D227E8A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D398598-5FE7-4F33-980E-B003C52744D0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31" name="Round Same Side Corner Rectangle 16">
              <a:extLst>
                <a:ext uri="{FF2B5EF4-FFF2-40B4-BE49-F238E27FC236}">
                  <a16:creationId xmlns:a16="http://schemas.microsoft.com/office/drawing/2014/main" id="{19743A65-DC17-4CEA-A721-00D2DC84F276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21BDB4-11EB-4A6F-AFD5-787ABBA7DA92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843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 (Introdu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EA4E8B91-EC55-FC4A-8728-73FEBE814EE2}"/>
              </a:ext>
            </a:extLst>
          </p:cNvPr>
          <p:cNvSpPr/>
          <p:nvPr userDrawn="1"/>
        </p:nvSpPr>
        <p:spPr bwMode="gray">
          <a:xfrm rot="18889717" flipH="1">
            <a:off x="1922810" y="-3292973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FDDA2-2649-2145-8FE7-4DA93AA9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6001" y="-13753"/>
            <a:ext cx="12206572" cy="462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9269C4-87B4-C545-B2F6-87F33BE00FBC}"/>
              </a:ext>
            </a:extLst>
          </p:cNvPr>
          <p:cNvSpPr txBox="1"/>
          <p:nvPr userDrawn="1"/>
        </p:nvSpPr>
        <p:spPr bwMode="gray">
          <a:xfrm>
            <a:off x="437092" y="242980"/>
            <a:ext cx="62637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HOUSEKEEPING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84CD18-7155-4143-9B14-A4E327350D23}"/>
              </a:ext>
            </a:extLst>
          </p:cNvPr>
          <p:cNvGrpSpPr/>
          <p:nvPr userDrawn="1"/>
        </p:nvGrpSpPr>
        <p:grpSpPr bwMode="gray">
          <a:xfrm>
            <a:off x="-757" y="1527128"/>
            <a:ext cx="7857406" cy="879826"/>
            <a:chOff x="-757" y="1527128"/>
            <a:chExt cx="7857406" cy="8798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653042-07F6-4945-9D81-E1E96F2255A9}"/>
                </a:ext>
              </a:extLst>
            </p:cNvPr>
            <p:cNvSpPr/>
            <p:nvPr userDrawn="1"/>
          </p:nvSpPr>
          <p:spPr bwMode="gray">
            <a:xfrm>
              <a:off x="-757" y="1527128"/>
              <a:ext cx="7606765" cy="879826"/>
            </a:xfrm>
            <a:prstGeom prst="rect">
              <a:avLst/>
            </a:prstGeom>
            <a:solidFill>
              <a:schemeClr val="accent3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C8366A4A-A40E-BA46-824E-4DB01CB18856}"/>
                </a:ext>
              </a:extLst>
            </p:cNvPr>
            <p:cNvSpPr/>
            <p:nvPr userDrawn="1"/>
          </p:nvSpPr>
          <p:spPr bwMode="gray">
            <a:xfrm rot="5400000">
              <a:off x="7291794" y="1842099"/>
              <a:ext cx="879826" cy="249884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FCC52D7-8C0F-9B43-8A61-2F49BFE180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492969" y="1578543"/>
              <a:ext cx="658451" cy="77699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746F0D-A28B-45B9-86B7-5F766C372827}"/>
                </a:ext>
              </a:extLst>
            </p:cNvPr>
            <p:cNvSpPr txBox="1"/>
            <p:nvPr userDrawn="1"/>
          </p:nvSpPr>
          <p:spPr bwMode="gray">
            <a:xfrm>
              <a:off x="2599265" y="1728514"/>
              <a:ext cx="31538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1638" lvl="0" indent="-4016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</a:pPr>
              <a:r>
                <a:rPr lang="en-US" sz="25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Toilets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EDD1BA-81E3-4497-BD5A-56B9697F0526}"/>
              </a:ext>
            </a:extLst>
          </p:cNvPr>
          <p:cNvGrpSpPr/>
          <p:nvPr userDrawn="1"/>
        </p:nvGrpSpPr>
        <p:grpSpPr bwMode="gray">
          <a:xfrm>
            <a:off x="11429" y="4015146"/>
            <a:ext cx="7839716" cy="879826"/>
            <a:chOff x="-757" y="3940032"/>
            <a:chExt cx="7839716" cy="8798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8F4CDF-9AA4-CF4E-8742-D70AB79EC7AE}"/>
                </a:ext>
              </a:extLst>
            </p:cNvPr>
            <p:cNvSpPr/>
            <p:nvPr userDrawn="1"/>
          </p:nvSpPr>
          <p:spPr bwMode="gray">
            <a:xfrm>
              <a:off x="-757" y="3940032"/>
              <a:ext cx="7606765" cy="879826"/>
            </a:xfrm>
            <a:prstGeom prst="rect">
              <a:avLst/>
            </a:prstGeom>
            <a:solidFill>
              <a:schemeClr val="accent3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8D48CE08-AC8C-3341-95D5-190651D3F477}"/>
                </a:ext>
              </a:extLst>
            </p:cNvPr>
            <p:cNvSpPr/>
            <p:nvPr userDrawn="1"/>
          </p:nvSpPr>
          <p:spPr bwMode="gray">
            <a:xfrm rot="5400000">
              <a:off x="7274104" y="4255003"/>
              <a:ext cx="879826" cy="249884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32DB3B-4269-564F-B353-1C1FB230DE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392151" y="4032407"/>
              <a:ext cx="856254" cy="69507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1FE3E1-5D4D-4D6C-856C-2168E67CD8F9}"/>
                </a:ext>
              </a:extLst>
            </p:cNvPr>
            <p:cNvSpPr txBox="1"/>
            <p:nvPr userDrawn="1"/>
          </p:nvSpPr>
          <p:spPr bwMode="gray">
            <a:xfrm>
              <a:off x="2599265" y="4141418"/>
              <a:ext cx="31538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1638" lvl="0" indent="-4016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</a:pPr>
              <a:r>
                <a:rPr lang="en-US" sz="25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Smoking areas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2A46F-DB58-4BC8-AA9E-083BE7CF3D25}"/>
              </a:ext>
            </a:extLst>
          </p:cNvPr>
          <p:cNvGrpSpPr/>
          <p:nvPr userDrawn="1"/>
        </p:nvGrpSpPr>
        <p:grpSpPr bwMode="gray">
          <a:xfrm>
            <a:off x="-757" y="2771137"/>
            <a:ext cx="7856654" cy="879826"/>
            <a:chOff x="-757" y="2748542"/>
            <a:chExt cx="7856654" cy="87982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43D4AD9-19F5-A04A-972B-D21D11F2C61B}"/>
                </a:ext>
              </a:extLst>
            </p:cNvPr>
            <p:cNvSpPr/>
            <p:nvPr userDrawn="1"/>
          </p:nvSpPr>
          <p:spPr bwMode="gray">
            <a:xfrm>
              <a:off x="-757" y="2748542"/>
              <a:ext cx="7606765" cy="87982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0A0307B0-6080-3B43-8203-9D6F4A56EF56}"/>
                </a:ext>
              </a:extLst>
            </p:cNvPr>
            <p:cNvSpPr/>
            <p:nvPr userDrawn="1"/>
          </p:nvSpPr>
          <p:spPr bwMode="gray">
            <a:xfrm rot="5400000">
              <a:off x="7291042" y="3063513"/>
              <a:ext cx="879826" cy="249884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2B6E30A-74EF-F942-9161-00130F9FE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377534" y="2829923"/>
              <a:ext cx="1054506" cy="71706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F4E819-4987-4160-A727-3F2FE3F4F7F6}"/>
                </a:ext>
              </a:extLst>
            </p:cNvPr>
            <p:cNvSpPr txBox="1"/>
            <p:nvPr userDrawn="1"/>
          </p:nvSpPr>
          <p:spPr bwMode="gray">
            <a:xfrm>
              <a:off x="2599265" y="2949928"/>
              <a:ext cx="31538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1638" lvl="0" indent="-4016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</a:pPr>
              <a:r>
                <a:rPr lang="en-US" sz="25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Emergency exit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0C3EB-C570-4E7C-A0D7-81E272630A84}"/>
              </a:ext>
            </a:extLst>
          </p:cNvPr>
          <p:cNvGrpSpPr/>
          <p:nvPr userDrawn="1"/>
        </p:nvGrpSpPr>
        <p:grpSpPr bwMode="gray">
          <a:xfrm>
            <a:off x="-757" y="5259154"/>
            <a:ext cx="7856649" cy="879826"/>
            <a:chOff x="-51554" y="5259154"/>
            <a:chExt cx="7856649" cy="87982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B9E1A6-B1C4-8946-81EE-F09E400DAF14}"/>
                </a:ext>
              </a:extLst>
            </p:cNvPr>
            <p:cNvSpPr/>
            <p:nvPr userDrawn="1"/>
          </p:nvSpPr>
          <p:spPr bwMode="gray">
            <a:xfrm>
              <a:off x="-51554" y="5259154"/>
              <a:ext cx="7606765" cy="87982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F07F8C58-3F17-7244-81BF-4B593D94C41F}"/>
                </a:ext>
              </a:extLst>
            </p:cNvPr>
            <p:cNvSpPr/>
            <p:nvPr userDrawn="1"/>
          </p:nvSpPr>
          <p:spPr bwMode="gray">
            <a:xfrm rot="5400000">
              <a:off x="7240240" y="5574125"/>
              <a:ext cx="879826" cy="249884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054ABB8-80DA-4D45-8CC5-F8FDCF60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5432135" y="5378910"/>
              <a:ext cx="719285" cy="64031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F0F051-8745-4826-AF72-4C836DDE1E6A}"/>
                </a:ext>
              </a:extLst>
            </p:cNvPr>
            <p:cNvSpPr txBox="1"/>
            <p:nvPr userDrawn="1"/>
          </p:nvSpPr>
          <p:spPr bwMode="gray">
            <a:xfrm>
              <a:off x="2599265" y="5460540"/>
              <a:ext cx="31538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1638" lvl="0" indent="-4016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Pct val="120000"/>
                <a:buFont typeface="Wingdings" panose="05000000000000000000" pitchFamily="2" charset="2"/>
                <a:buChar char="§"/>
              </a:pPr>
              <a:r>
                <a:rPr lang="en-US" sz="25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Breaks</a:t>
              </a:r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2BAD015E-E612-46F9-BD03-F347B5894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CA3BA29-A2A1-416D-B44F-A61D39237D2A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41" name="Round Same Side Corner Rectangle 16">
              <a:extLst>
                <a:ext uri="{FF2B5EF4-FFF2-40B4-BE49-F238E27FC236}">
                  <a16:creationId xmlns:a16="http://schemas.microsoft.com/office/drawing/2014/main" id="{CE0BD229-F38A-40C3-A1C9-D70E1F11E067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45846DB-1D63-4694-9AFF-6102E9D6D19E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120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40">
            <a:extLst>
              <a:ext uri="{FF2B5EF4-FFF2-40B4-BE49-F238E27FC236}">
                <a16:creationId xmlns:a16="http://schemas.microsoft.com/office/drawing/2014/main" id="{EA4E8B91-EC55-FC4A-8728-73FEBE814EE2}"/>
              </a:ext>
            </a:extLst>
          </p:cNvPr>
          <p:cNvSpPr/>
          <p:nvPr userDrawn="1"/>
        </p:nvSpPr>
        <p:spPr bwMode="gray">
          <a:xfrm rot="18889717" flipH="1">
            <a:off x="1922810" y="-3292973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FDDA2-2649-2145-8FE7-4DA93AA9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 bwMode="gray">
          <a:xfrm rot="10800000">
            <a:off x="-26001" y="-13753"/>
            <a:ext cx="12206572" cy="46246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3AF336-5488-DB4F-B85F-7205BD31586B}"/>
              </a:ext>
            </a:extLst>
          </p:cNvPr>
          <p:cNvSpPr/>
          <p:nvPr userDrawn="1"/>
        </p:nvSpPr>
        <p:spPr bwMode="gray">
          <a:xfrm>
            <a:off x="-77118" y="3831192"/>
            <a:ext cx="2885040" cy="1458191"/>
          </a:xfrm>
          <a:prstGeom prst="rect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B0DFDEEC-F1F5-F64A-8CF3-3D97B52CA92D}"/>
              </a:ext>
            </a:extLst>
          </p:cNvPr>
          <p:cNvSpPr/>
          <p:nvPr userDrawn="1"/>
        </p:nvSpPr>
        <p:spPr bwMode="gray">
          <a:xfrm rot="5400000">
            <a:off x="2380070" y="4237010"/>
            <a:ext cx="1458192" cy="646558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653042-07F6-4945-9D81-E1E96F2255A9}"/>
              </a:ext>
            </a:extLst>
          </p:cNvPr>
          <p:cNvSpPr/>
          <p:nvPr userDrawn="1"/>
        </p:nvSpPr>
        <p:spPr bwMode="gray">
          <a:xfrm>
            <a:off x="0" y="1591912"/>
            <a:ext cx="2161364" cy="1458191"/>
          </a:xfrm>
          <a:prstGeom prst="rect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9840A36B-029F-FF41-972D-AECCC10A228B}"/>
              </a:ext>
            </a:extLst>
          </p:cNvPr>
          <p:cNvSpPr/>
          <p:nvPr userDrawn="1"/>
        </p:nvSpPr>
        <p:spPr bwMode="gray">
          <a:xfrm rot="5400000">
            <a:off x="1733513" y="1997730"/>
            <a:ext cx="1458192" cy="64655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D933B-13CF-DC47-96E0-4C429E970E43}"/>
              </a:ext>
            </a:extLst>
          </p:cNvPr>
          <p:cNvSpPr txBox="1"/>
          <p:nvPr userDrawn="1"/>
        </p:nvSpPr>
        <p:spPr bwMode="gray">
          <a:xfrm>
            <a:off x="3032753" y="1596627"/>
            <a:ext cx="225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2D983-3815-4B41-85BF-07BB7F1A28E1}"/>
              </a:ext>
            </a:extLst>
          </p:cNvPr>
          <p:cNvSpPr txBox="1"/>
          <p:nvPr userDrawn="1"/>
        </p:nvSpPr>
        <p:spPr bwMode="gray">
          <a:xfrm>
            <a:off x="3581400" y="382549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A01EA-8D60-A14A-9FE8-3E426C3238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 bwMode="gray">
          <a:xfrm>
            <a:off x="1793398" y="4048635"/>
            <a:ext cx="753898" cy="993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9269C4-87B4-C545-B2F6-87F33BE00FBC}"/>
              </a:ext>
            </a:extLst>
          </p:cNvPr>
          <p:cNvSpPr txBox="1"/>
          <p:nvPr userDrawn="1"/>
        </p:nvSpPr>
        <p:spPr bwMode="gray">
          <a:xfrm>
            <a:off x="437092" y="242980"/>
            <a:ext cx="24116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ACTIVITY: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086814-43C5-7B49-AFC2-BBB418668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154964" y="2043503"/>
            <a:ext cx="7940300" cy="1122798"/>
          </a:xfrm>
        </p:spPr>
        <p:txBody>
          <a:bodyPr>
            <a:normAutofit/>
          </a:bodyPr>
          <a:lstStyle>
            <a:lvl1pPr>
              <a:buClr>
                <a:srgbClr val="2361A7"/>
              </a:buClr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14A066-02F0-934C-AD89-840B9CE7F1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7093" y="917919"/>
            <a:ext cx="9791122" cy="666750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F31D526-2D05-EF45-8D6A-349390F610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3670299" y="4316802"/>
            <a:ext cx="7334573" cy="2351339"/>
          </a:xfrm>
        </p:spPr>
        <p:txBody>
          <a:bodyPr/>
          <a:lstStyle>
            <a:lvl1pPr>
              <a:buClr>
                <a:srgbClr val="2361A7"/>
              </a:buClr>
              <a:buFont typeface="+mj-lt"/>
              <a:buAutoNum type="arabicPeriod"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AB242A7-6897-B04F-A0BB-A3377B1F85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9890" y="1697873"/>
            <a:ext cx="1160952" cy="11676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54F8C6A-799A-4F94-B482-E715C418D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060" t="24490" b="46161"/>
          <a:stretch/>
        </p:blipFill>
        <p:spPr bwMode="gray">
          <a:xfrm rot="16200000" flipH="1">
            <a:off x="9593174" y="4273431"/>
            <a:ext cx="3996267" cy="11728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4760B28-FD71-445F-B9A7-034C1CAF1DBA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7" name="Round Same Side Corner Rectangle 16">
              <a:extLst>
                <a:ext uri="{FF2B5EF4-FFF2-40B4-BE49-F238E27FC236}">
                  <a16:creationId xmlns:a16="http://schemas.microsoft.com/office/drawing/2014/main" id="{73DF4F33-1AB0-4668-B2E5-A4AECC6952E8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C8A0C5-FB82-4436-B0BF-DD15D072D5E8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710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Content and Outcomes (Befo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uilding, blue, person, player&#10;&#10;Description automatically generated">
            <a:extLst>
              <a:ext uri="{FF2B5EF4-FFF2-40B4-BE49-F238E27FC236}">
                <a16:creationId xmlns:a16="http://schemas.microsoft.com/office/drawing/2014/main" id="{10ABF907-1454-4B84-A0B9-7F2FEFA04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24592" r="49660" b="7880"/>
          <a:stretch/>
        </p:blipFill>
        <p:spPr bwMode="gray">
          <a:xfrm flipH="1">
            <a:off x="6129155" y="1679351"/>
            <a:ext cx="6062845" cy="46613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0B4F068-A6CF-C74F-BC0C-593D36646F17}"/>
              </a:ext>
            </a:extLst>
          </p:cNvPr>
          <p:cNvSpPr/>
          <p:nvPr userDrawn="1"/>
        </p:nvSpPr>
        <p:spPr bwMode="gray">
          <a:xfrm>
            <a:off x="0" y="1667934"/>
            <a:ext cx="6137514" cy="468418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building, blue, person, player&#10;&#10;Description automatically generated">
            <a:extLst>
              <a:ext uri="{FF2B5EF4-FFF2-40B4-BE49-F238E27FC236}">
                <a16:creationId xmlns:a16="http://schemas.microsoft.com/office/drawing/2014/main" id="{E03C27E2-76C1-46BD-B1A3-2742B4047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4592" r="49660" b="7880"/>
          <a:stretch/>
        </p:blipFill>
        <p:spPr bwMode="gray">
          <a:xfrm>
            <a:off x="0" y="1686537"/>
            <a:ext cx="6137514" cy="466134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7D72E0-5067-E944-9F02-20741127F293}"/>
              </a:ext>
            </a:extLst>
          </p:cNvPr>
          <p:cNvSpPr txBox="1"/>
          <p:nvPr userDrawn="1"/>
        </p:nvSpPr>
        <p:spPr bwMode="gray">
          <a:xfrm>
            <a:off x="432800" y="257865"/>
            <a:ext cx="10430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CONTENT AND OUTCOMES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411E7D-4D28-604A-8F4D-9C0C046F8FFE}"/>
              </a:ext>
            </a:extLst>
          </p:cNvPr>
          <p:cNvSpPr txBox="1"/>
          <p:nvPr userDrawn="1"/>
        </p:nvSpPr>
        <p:spPr bwMode="auto">
          <a:xfrm>
            <a:off x="6785839" y="1112623"/>
            <a:ext cx="484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32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WILL BE ABLE TO…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7FA6C1-9814-484E-9E8D-848B956BD3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234882" y="1779690"/>
            <a:ext cx="1072603" cy="10698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FE0207-75A2-3C43-AAAA-F0261FB77B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63634" y="1786467"/>
            <a:ext cx="787294" cy="9869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15364A0-9B9E-AA4F-B64E-8D5ABDA116CD}"/>
              </a:ext>
            </a:extLst>
          </p:cNvPr>
          <p:cNvSpPr txBox="1"/>
          <p:nvPr userDrawn="1"/>
        </p:nvSpPr>
        <p:spPr bwMode="gray">
          <a:xfrm>
            <a:off x="557281" y="1112623"/>
            <a:ext cx="417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kern="1200" dirty="0">
                <a:solidFill>
                  <a:srgbClr val="2361A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WILL DISCUSS…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E9A7FA1-BC8A-9642-83BE-0CB2F924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0111" y="1786467"/>
            <a:ext cx="4276590" cy="435581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E299E31C-88F7-2447-86A5-FA04BCF4D0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7307485" y="1786467"/>
            <a:ext cx="4190463" cy="435581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6D706BC8-5B7A-C94B-8C1A-324D834B9D05}"/>
              </a:ext>
            </a:extLst>
          </p:cNvPr>
          <p:cNvSpPr/>
          <p:nvPr userDrawn="1"/>
        </p:nvSpPr>
        <p:spPr bwMode="gray">
          <a:xfrm flipH="1">
            <a:off x="11481017" y="4152900"/>
            <a:ext cx="719451" cy="22034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0CD5EC0A-24AF-3944-9A78-14006B549767}"/>
              </a:ext>
            </a:extLst>
          </p:cNvPr>
          <p:cNvSpPr/>
          <p:nvPr userDrawn="1"/>
        </p:nvSpPr>
        <p:spPr bwMode="gray">
          <a:xfrm flipH="1">
            <a:off x="5420948" y="4152900"/>
            <a:ext cx="719451" cy="22034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B36781-AB5B-4E51-A3CC-05348FD24C78}"/>
              </a:ext>
            </a:extLst>
          </p:cNvPr>
          <p:cNvGrpSpPr/>
          <p:nvPr userDrawn="1"/>
        </p:nvGrpSpPr>
        <p:grpSpPr>
          <a:xfrm>
            <a:off x="11904584" y="759513"/>
            <a:ext cx="377825" cy="273205"/>
            <a:chOff x="11904584" y="759513"/>
            <a:chExt cx="377825" cy="273205"/>
          </a:xfrm>
        </p:grpSpPr>
        <p:sp>
          <p:nvSpPr>
            <p:cNvPr id="23" name="Round Same Side Corner Rectangle 16">
              <a:extLst>
                <a:ext uri="{FF2B5EF4-FFF2-40B4-BE49-F238E27FC236}">
                  <a16:creationId xmlns:a16="http://schemas.microsoft.com/office/drawing/2014/main" id="{60A5062A-83BD-4234-B7B1-9684BE6032F7}"/>
                </a:ext>
              </a:extLst>
            </p:cNvPr>
            <p:cNvSpPr/>
            <p:nvPr userDrawn="1"/>
          </p:nvSpPr>
          <p:spPr bwMode="gray">
            <a:xfrm rot="16200000">
              <a:off x="11921970" y="759513"/>
              <a:ext cx="273205" cy="273205"/>
            </a:xfrm>
            <a:prstGeom prst="round2SameRect">
              <a:avLst/>
            </a:prstGeom>
            <a:solidFill>
              <a:srgbClr val="519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5EC340-2BD6-4D78-B130-1792D4CA5AAD}"/>
                </a:ext>
              </a:extLst>
            </p:cNvPr>
            <p:cNvSpPr txBox="1"/>
            <p:nvPr userDrawn="1"/>
          </p:nvSpPr>
          <p:spPr bwMode="gray">
            <a:xfrm>
              <a:off x="11904584" y="794438"/>
              <a:ext cx="377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bg1"/>
                  </a:solidFill>
                </a:defRPr>
              </a:lvl1pPr>
            </a:lstStyle>
            <a:p>
              <a:pPr lvl="0"/>
              <a:fld id="{A94DCF33-1272-7D4D-9D65-6B4B0C818F12}" type="slidenum">
                <a:rPr lang="en-US" smtClean="0"/>
                <a:pPr lvl="0"/>
                <a:t>‹#›</a:t>
              </a:fld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822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C00720-EE31-434A-9BE2-0FB3E1DCB77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7F7E8-EB1A-DF49-BB11-4F0E7BFFBB94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8E5B9-E320-764D-B7F9-614F7A9F942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00B6E-2A18-9C43-A7CF-40991883A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70EDE-AEEE-3746-B779-F9F3B5FF2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3DC54-17AC-6A40-9278-5819D1B85C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5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76" r:id="rId3"/>
    <p:sldLayoutId id="2147483675" r:id="rId4"/>
    <p:sldLayoutId id="2147483681" r:id="rId5"/>
    <p:sldLayoutId id="2147483682" r:id="rId6"/>
    <p:sldLayoutId id="2147483677" r:id="rId7"/>
    <p:sldLayoutId id="2147483664" r:id="rId8"/>
    <p:sldLayoutId id="2147483680" r:id="rId9"/>
    <p:sldLayoutId id="2147483689" r:id="rId10"/>
    <p:sldLayoutId id="2147483673" r:id="rId11"/>
    <p:sldLayoutId id="2147483667" r:id="rId12"/>
    <p:sldLayoutId id="2147483688" r:id="rId13"/>
    <p:sldLayoutId id="2147483683" r:id="rId14"/>
    <p:sldLayoutId id="2147483684" r:id="rId15"/>
    <p:sldLayoutId id="2147483666" r:id="rId16"/>
    <p:sldLayoutId id="2147483668" r:id="rId17"/>
    <p:sldLayoutId id="2147483674" r:id="rId18"/>
    <p:sldLayoutId id="2147483690" r:id="rId19"/>
    <p:sldLayoutId id="2147483691" r:id="rId20"/>
    <p:sldLayoutId id="2147483694" r:id="rId21"/>
    <p:sldLayoutId id="2147483695" r:id="rId22"/>
    <p:sldLayoutId id="2147483697" r:id="rId23"/>
    <p:sldLayoutId id="2147483698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361A7"/>
          </a:solidFill>
          <a:latin typeface="+mj-lt"/>
          <a:ea typeface="+mj-ea"/>
          <a:cs typeface="+mj-cs"/>
        </a:defRPr>
      </a:lvl1pPr>
    </p:titleStyle>
    <p:bodyStyle>
      <a:lvl1pPr marL="401638" indent="-4016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120000"/>
        <a:buFont typeface="Wingdings" panose="05000000000000000000" pitchFamily="2" charset="2"/>
        <a:buChar char="§"/>
        <a:defRPr sz="2600" kern="1200">
          <a:solidFill>
            <a:srgbClr val="0070C0"/>
          </a:solidFill>
          <a:latin typeface="+mn-lt"/>
          <a:ea typeface="+mn-ea"/>
          <a:cs typeface="+mn-cs"/>
        </a:defRPr>
      </a:lvl1pPr>
      <a:lvl2pPr marL="744538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973138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Char char="§"/>
        <a:defRPr sz="2200" kern="1200">
          <a:solidFill>
            <a:srgbClr val="0070C0"/>
          </a:solidFill>
          <a:latin typeface="+mn-lt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0070C0"/>
          </a:solidFill>
          <a:latin typeface="+mn-lt"/>
          <a:ea typeface="+mn-ea"/>
          <a:cs typeface="+mn-cs"/>
        </a:defRPr>
      </a:lvl4pPr>
      <a:lvl5pPr marL="1544638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christianelongue" TargetMode="External"/><Relationship Id="rId7" Type="http://schemas.openxmlformats.org/officeDocument/2006/relationships/hyperlink" Target="http://www.christianelongue.com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6" Type="http://schemas.openxmlformats.org/officeDocument/2006/relationships/hyperlink" Target="mailto:hello@christianelongue.com" TargetMode="External"/><Relationship Id="rId5" Type="http://schemas.openxmlformats.org/officeDocument/2006/relationships/hyperlink" Target="http://www.twitter.com/lafropolitain" TargetMode="External"/><Relationship Id="rId4" Type="http://schemas.openxmlformats.org/officeDocument/2006/relationships/hyperlink" Target="https://www.facebook.com/ChristianElongueOfficia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F03F9B1F-BDD2-274B-B786-071A4A4C976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469857" y="1815521"/>
            <a:ext cx="8564137" cy="1197364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/>
                </a:solidFill>
              </a:rPr>
              <a:t>KNOWLEDGE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9873F-AA20-D340-9930-AB67C963A9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1476659" y="5173406"/>
            <a:ext cx="6936058" cy="1378567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>
                <a:cs typeface="Arial"/>
              </a:rPr>
              <a:t>Christian Elongué</a:t>
            </a:r>
          </a:p>
          <a:p>
            <a:r>
              <a:rPr lang="en-US" sz="2100" i="1" dirty="0">
                <a:solidFill>
                  <a:schemeClr val="accent6"/>
                </a:solidFill>
                <a:latin typeface="+mn-lt"/>
                <a:ea typeface="+mn-ea"/>
                <a:cs typeface="Arial"/>
              </a:rPr>
              <a:t>Managing Director of Christian Elongue Consulting (CEC)</a:t>
            </a:r>
          </a:p>
          <a:p>
            <a:r>
              <a:rPr lang="en-US" sz="4000" dirty="0">
                <a:cs typeface="Arial"/>
              </a:rPr>
              <a:t> hello@christianelongue.com </a:t>
            </a:r>
            <a:endParaRPr lang="en-US" sz="400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FC9A2-8B3A-A649-88C2-8066396D5C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1469857" y="3025686"/>
            <a:ext cx="8564136" cy="1717287"/>
          </a:xfrm>
        </p:spPr>
        <p:txBody>
          <a:bodyPr>
            <a:normAutofit/>
          </a:bodyPr>
          <a:lstStyle/>
          <a:p>
            <a:r>
              <a:rPr lang="en-US" sz="3600" i="1" dirty="0">
                <a:cs typeface="Arial"/>
              </a:rPr>
              <a:t>Becoming more competitive and high-performing through effective knowledge management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379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CD3A88-618C-48E3-B150-5A57793C2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81100" y="1779506"/>
            <a:ext cx="9990666" cy="479618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700" dirty="0" err="1">
                <a:solidFill>
                  <a:srgbClr val="0070C0"/>
                </a:solidFill>
              </a:rPr>
              <a:t>What</a:t>
            </a:r>
            <a:r>
              <a:rPr lang="fr-FR" sz="2700" dirty="0">
                <a:solidFill>
                  <a:srgbClr val="0070C0"/>
                </a:solidFill>
              </a:rPr>
              <a:t> are </a:t>
            </a:r>
            <a:r>
              <a:rPr lang="fr-FR" sz="2700" dirty="0" err="1">
                <a:solidFill>
                  <a:srgbClr val="0070C0"/>
                </a:solidFill>
              </a:rPr>
              <a:t>some</a:t>
            </a:r>
            <a:r>
              <a:rPr lang="fr-FR" sz="2700" dirty="0">
                <a:solidFill>
                  <a:srgbClr val="0070C0"/>
                </a:solidFill>
              </a:rPr>
              <a:t> of the </a:t>
            </a:r>
            <a:r>
              <a:rPr lang="fr-FR" sz="2700" dirty="0" err="1">
                <a:solidFill>
                  <a:srgbClr val="0070C0"/>
                </a:solidFill>
              </a:rPr>
              <a:t>problems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you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encounter</a:t>
            </a:r>
            <a:r>
              <a:rPr lang="fr-FR" sz="2700" dirty="0">
                <a:solidFill>
                  <a:srgbClr val="0070C0"/>
                </a:solidFill>
              </a:rPr>
              <a:t> in </a:t>
            </a:r>
            <a:r>
              <a:rPr lang="fr-FR" sz="2700" dirty="0" err="1">
                <a:solidFill>
                  <a:srgbClr val="0070C0"/>
                </a:solidFill>
              </a:rPr>
              <a:t>managing</a:t>
            </a:r>
            <a:r>
              <a:rPr lang="fr-FR" sz="2700" dirty="0">
                <a:solidFill>
                  <a:srgbClr val="0070C0"/>
                </a:solidFill>
              </a:rPr>
              <a:t>: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700" dirty="0" err="1">
                <a:solidFill>
                  <a:srgbClr val="0070C0"/>
                </a:solidFill>
              </a:rPr>
              <a:t>Personal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knowledge</a:t>
            </a:r>
            <a:r>
              <a:rPr lang="fr-FR" sz="2700" dirty="0">
                <a:solidFill>
                  <a:srgbClr val="0070C0"/>
                </a:solidFill>
              </a:rPr>
              <a:t>?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700" dirty="0" err="1">
                <a:solidFill>
                  <a:srgbClr val="0070C0"/>
                </a:solidFill>
              </a:rPr>
              <a:t>Organisational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Knowledge</a:t>
            </a:r>
            <a:r>
              <a:rPr lang="fr-FR" sz="2700" dirty="0">
                <a:solidFill>
                  <a:srgbClr val="0070C0"/>
                </a:solidFill>
              </a:rPr>
              <a:t>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700" dirty="0">
                <a:solidFill>
                  <a:srgbClr val="0070C0"/>
                </a:solidFill>
              </a:rPr>
              <a:t>How </a:t>
            </a:r>
            <a:r>
              <a:rPr lang="fr-FR" sz="2700" dirty="0" err="1">
                <a:solidFill>
                  <a:srgbClr val="0070C0"/>
                </a:solidFill>
              </a:rPr>
              <a:t>many</a:t>
            </a:r>
            <a:r>
              <a:rPr lang="fr-FR" sz="2700" dirty="0">
                <a:solidFill>
                  <a:srgbClr val="0070C0"/>
                </a:solidFill>
              </a:rPr>
              <a:t> of </a:t>
            </a:r>
            <a:r>
              <a:rPr lang="fr-FR" sz="2700" dirty="0" err="1">
                <a:solidFill>
                  <a:srgbClr val="0070C0"/>
                </a:solidFill>
              </a:rPr>
              <a:t>you</a:t>
            </a:r>
            <a:r>
              <a:rPr lang="fr-FR" sz="2700" dirty="0">
                <a:solidFill>
                  <a:srgbClr val="0070C0"/>
                </a:solidFill>
              </a:rPr>
              <a:t> have </a:t>
            </a:r>
            <a:r>
              <a:rPr lang="fr-FR" sz="2700" dirty="0" err="1">
                <a:solidFill>
                  <a:srgbClr val="0070C0"/>
                </a:solidFill>
              </a:rPr>
              <a:t>suffered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from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this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problem</a:t>
            </a:r>
            <a:r>
              <a:rPr lang="fr-FR" sz="2700" dirty="0">
                <a:solidFill>
                  <a:srgbClr val="0070C0"/>
                </a:solidFill>
              </a:rPr>
              <a:t>? Share </a:t>
            </a:r>
            <a:r>
              <a:rPr lang="fr-FR" sz="2700" dirty="0" err="1">
                <a:solidFill>
                  <a:srgbClr val="0070C0"/>
                </a:solidFill>
              </a:rPr>
              <a:t>examples</a:t>
            </a:r>
            <a:r>
              <a:rPr lang="fr-FR" sz="2700" dirty="0">
                <a:solidFill>
                  <a:srgbClr val="0070C0"/>
                </a:solidFill>
              </a:rPr>
              <a:t> of </a:t>
            </a:r>
            <a:r>
              <a:rPr lang="fr-FR" sz="2700" dirty="0" err="1">
                <a:solidFill>
                  <a:srgbClr val="0070C0"/>
                </a:solidFill>
              </a:rPr>
              <a:t>practical</a:t>
            </a:r>
            <a:r>
              <a:rPr lang="fr-FR" sz="2700" dirty="0">
                <a:solidFill>
                  <a:srgbClr val="0070C0"/>
                </a:solidFill>
              </a:rPr>
              <a:t> situations.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700" dirty="0">
                <a:solidFill>
                  <a:srgbClr val="0070C0"/>
                </a:solidFill>
              </a:rPr>
              <a:t>Do </a:t>
            </a:r>
            <a:r>
              <a:rPr lang="fr-FR" sz="2700" dirty="0" err="1">
                <a:solidFill>
                  <a:srgbClr val="0070C0"/>
                </a:solidFill>
              </a:rPr>
              <a:t>you</a:t>
            </a:r>
            <a:r>
              <a:rPr lang="fr-FR" sz="2700" dirty="0">
                <a:solidFill>
                  <a:srgbClr val="0070C0"/>
                </a:solidFill>
              </a:rPr>
              <a:t> have a </a:t>
            </a:r>
            <a:r>
              <a:rPr lang="fr-FR" sz="2700" dirty="0" err="1">
                <a:solidFill>
                  <a:srgbClr val="0070C0"/>
                </a:solidFill>
              </a:rPr>
              <a:t>personal</a:t>
            </a:r>
            <a:r>
              <a:rPr lang="fr-FR" sz="2700" dirty="0">
                <a:solidFill>
                  <a:srgbClr val="0070C0"/>
                </a:solidFill>
              </a:rPr>
              <a:t>/</a:t>
            </a:r>
            <a:r>
              <a:rPr lang="fr-FR" sz="2700" dirty="0" err="1">
                <a:solidFill>
                  <a:srgbClr val="0070C0"/>
                </a:solidFill>
              </a:rPr>
              <a:t>organisational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learning</a:t>
            </a:r>
            <a:r>
              <a:rPr lang="fr-FR" sz="2700" dirty="0">
                <a:solidFill>
                  <a:srgbClr val="0070C0"/>
                </a:solidFill>
              </a:rPr>
              <a:t> plan/</a:t>
            </a:r>
            <a:r>
              <a:rPr lang="fr-FR" sz="2700" dirty="0" err="1">
                <a:solidFill>
                  <a:srgbClr val="0070C0"/>
                </a:solidFill>
              </a:rPr>
              <a:t>strategy</a:t>
            </a:r>
            <a:r>
              <a:rPr lang="fr-FR" sz="2700" dirty="0">
                <a:solidFill>
                  <a:srgbClr val="0070C0"/>
                </a:solidFill>
              </a:rPr>
              <a:t>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FR" sz="2700" dirty="0" err="1">
                <a:solidFill>
                  <a:srgbClr val="0070C0"/>
                </a:solidFill>
              </a:rPr>
              <a:t>Why</a:t>
            </a:r>
            <a:r>
              <a:rPr lang="fr-FR" sz="2700" dirty="0">
                <a:solidFill>
                  <a:srgbClr val="0070C0"/>
                </a:solidFill>
              </a:rPr>
              <a:t> do </a:t>
            </a:r>
            <a:r>
              <a:rPr lang="fr-FR" sz="2700" dirty="0" err="1">
                <a:solidFill>
                  <a:srgbClr val="0070C0"/>
                </a:solidFill>
              </a:rPr>
              <a:t>you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think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having</a:t>
            </a:r>
            <a:r>
              <a:rPr lang="fr-FR" sz="2700" dirty="0">
                <a:solidFill>
                  <a:srgbClr val="0070C0"/>
                </a:solidFill>
              </a:rPr>
              <a:t> a km </a:t>
            </a:r>
            <a:r>
              <a:rPr lang="fr-FR" sz="2700" dirty="0" err="1">
                <a:solidFill>
                  <a:srgbClr val="0070C0"/>
                </a:solidFill>
              </a:rPr>
              <a:t>strategy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will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be</a:t>
            </a:r>
            <a:r>
              <a:rPr lang="fr-FR" sz="2700" dirty="0">
                <a:solidFill>
                  <a:srgbClr val="0070C0"/>
                </a:solidFill>
              </a:rPr>
              <a:t> </a:t>
            </a:r>
            <a:r>
              <a:rPr lang="fr-FR" sz="2700" dirty="0" err="1">
                <a:solidFill>
                  <a:srgbClr val="0070C0"/>
                </a:solidFill>
              </a:rPr>
              <a:t>useful</a:t>
            </a:r>
            <a:r>
              <a:rPr lang="fr-FR" sz="2700" dirty="0">
                <a:solidFill>
                  <a:srgbClr val="0070C0"/>
                </a:solidFill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4A656-CF69-4D6D-A071-CCBFC4C169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Activity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65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16F4F-3EAE-4C73-BA11-4817091F5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THE “DIKW” PYRAMID</a:t>
            </a:r>
            <a:endParaRPr lang="en-US" kern="1200" dirty="0"/>
          </a:p>
        </p:txBody>
      </p:sp>
      <p:pic>
        <p:nvPicPr>
          <p:cNvPr id="7" name="Content Placeholder 6" descr="Chart, funnel chart&#10;&#10;Description automatically generated">
            <a:extLst>
              <a:ext uri="{FF2B5EF4-FFF2-40B4-BE49-F238E27FC236}">
                <a16:creationId xmlns:a16="http://schemas.microsoft.com/office/drawing/2014/main" id="{D607E048-F793-6946-86B7-D27E8B10E94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928941" y="1574172"/>
            <a:ext cx="5985521" cy="5162513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6222EEC-8705-478A-BAC6-C41539E5F1A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61501" y="1798107"/>
            <a:ext cx="5530499" cy="39495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i="1" dirty="0"/>
              <a:t>The more we enrich our </a:t>
            </a:r>
            <a:r>
              <a:rPr lang="en-US" sz="3600" b="1" i="1" dirty="0">
                <a:solidFill>
                  <a:srgbClr val="FF0000"/>
                </a:solidFill>
              </a:rPr>
              <a:t>data</a:t>
            </a:r>
            <a:r>
              <a:rPr lang="en-US" sz="3600" i="1" dirty="0"/>
              <a:t> with meaningful </a:t>
            </a:r>
            <a:r>
              <a:rPr lang="en-US" sz="3600" b="1" i="1" dirty="0">
                <a:solidFill>
                  <a:srgbClr val="FF0000"/>
                </a:solidFill>
              </a:rPr>
              <a:t>information</a:t>
            </a:r>
            <a:r>
              <a:rPr lang="en-US" sz="3600" i="1" dirty="0"/>
              <a:t>, the more </a:t>
            </a:r>
            <a:r>
              <a:rPr lang="en-US" sz="3600" b="1" i="1" dirty="0">
                <a:solidFill>
                  <a:srgbClr val="FF0000"/>
                </a:solidFill>
              </a:rPr>
              <a:t>knowledge</a:t>
            </a:r>
            <a:r>
              <a:rPr lang="en-US" sz="3600" i="1" dirty="0"/>
              <a:t> and insights we get and the more informed and data-based our decisions become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44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D64C13F4-8665-1E40-82A6-C171ACA92BA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636359" y="1801809"/>
            <a:ext cx="8919281" cy="4282626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17968-7F98-47D9-81BF-D864441CD5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>
            <a:normAutofit/>
          </a:bodyPr>
          <a:lstStyle/>
          <a:p>
            <a:r>
              <a:rPr lang="en-US" dirty="0"/>
              <a:t>TYPES OF KNOWLEDGE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6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E969BB2F-AFD1-094C-ADB5-BDFA916DD47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138760" y="1494264"/>
            <a:ext cx="10199684" cy="479502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17968-7F98-47D9-81BF-D864441CD5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>
            <a:normAutofit/>
          </a:bodyPr>
          <a:lstStyle/>
          <a:p>
            <a:r>
              <a:rPr lang="en-US" sz="3200" dirty="0"/>
              <a:t>WHAT IS KNOWLEDGE MANAGEMENT?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2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CEF6FD-2ADF-4A8E-807E-0B4E575336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kern="1200" dirty="0"/>
              <a:t>WHAT ARE THE COMPONENT OF KM?</a:t>
            </a:r>
          </a:p>
        </p:txBody>
      </p:sp>
      <p:graphicFrame>
        <p:nvGraphicFramePr>
          <p:cNvPr id="25" name="TextBox 20">
            <a:extLst>
              <a:ext uri="{FF2B5EF4-FFF2-40B4-BE49-F238E27FC236}">
                <a16:creationId xmlns:a16="http://schemas.microsoft.com/office/drawing/2014/main" id="{28520967-01B5-4898-B759-3D3130AFC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2600322"/>
              </p:ext>
            </p:extLst>
          </p:nvPr>
        </p:nvGraphicFramePr>
        <p:xfrm>
          <a:off x="1100667" y="1779507"/>
          <a:ext cx="9990666" cy="4282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940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59A54087-7019-8E46-ABBB-84292815078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957097" y="1779507"/>
            <a:ext cx="8438671" cy="4282626"/>
          </a:xfrm>
          <a:noFill/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4D8C92C-A302-430F-8BE7-B07D7F3C5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01320" indent="-401320"/>
            <a:r>
              <a:rPr lang="en-US" dirty="0">
                <a:cs typeface="Calibri"/>
              </a:rPr>
              <a:t>PERSONAL KNOWLEDGE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65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F80A82-B802-4812-A6D9-048C6B8C6D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81100" y="1767536"/>
            <a:ext cx="9990666" cy="428262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What are the obstacles/challenges you have in learning?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What are your personal knowledge management habits and tools 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Do you think they are effective?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If yes/no, kindly explain and indicate how you could improve. </a:t>
            </a:r>
          </a:p>
          <a:p>
            <a:pPr lvl="0"/>
            <a:endParaRPr lang="en-US" dirty="0"/>
          </a:p>
          <a:p>
            <a:r>
              <a:rPr lang="en-US" dirty="0"/>
              <a:t>What would you do differently if you knew yourself better?</a:t>
            </a:r>
          </a:p>
          <a:p>
            <a:pPr lvl="0"/>
            <a:endParaRPr lang="en-US" dirty="0"/>
          </a:p>
          <a:p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A71FE-9AD7-4438-954B-D55C264CEE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ACTIVITY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06440FE3-7653-2D40-84AB-0542AA46A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654" y="1779507"/>
            <a:ext cx="7613557" cy="4282626"/>
          </a:xfrm>
          <a:prstGeom prst="rect">
            <a:avLst/>
          </a:prstGeo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49CB5CA-7EA4-439A-92DD-748E6D0548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01320" indent="-401320"/>
            <a:r>
              <a:rPr lang="en-US" dirty="0">
                <a:cs typeface="Calibri"/>
              </a:rPr>
              <a:t>LEVELS OF PERSONAL KNOWLEDGE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908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17968-7F98-47D9-81BF-D864441CD5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ZENITH OF PKM: Lifelong Learning</a:t>
            </a:r>
          </a:p>
        </p:txBody>
      </p:sp>
      <p:pic>
        <p:nvPicPr>
          <p:cNvPr id="6" name="Content Placeholder 5" descr="Diagram, shape&#10;&#10;Description automatically generated">
            <a:extLst>
              <a:ext uri="{FF2B5EF4-FFF2-40B4-BE49-F238E27FC236}">
                <a16:creationId xmlns:a16="http://schemas.microsoft.com/office/drawing/2014/main" id="{5C75B05D-FE46-B146-8DD2-9C0C706C266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0" y="1871818"/>
            <a:ext cx="5540401" cy="4994847"/>
          </a:xfrm>
        </p:spPr>
      </p:pic>
      <p:pic>
        <p:nvPicPr>
          <p:cNvPr id="8" name="Content Placeholder 7" descr="A hand writing on a blackboard&#10;&#10;Description automatically generated with medium confidence">
            <a:extLst>
              <a:ext uri="{FF2B5EF4-FFF2-40B4-BE49-F238E27FC236}">
                <a16:creationId xmlns:a16="http://schemas.microsoft.com/office/drawing/2014/main" id="{C38C471D-379F-D24A-89A5-2B3A43EE266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6673903" y="2237069"/>
            <a:ext cx="5540400" cy="46432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0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30664AB-DF3A-6040-AB6F-D681CE614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602"/>
            <a:ext cx="12457408" cy="70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95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0462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326023-87F0-1B45-A958-31C7E109F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7600" y="1920241"/>
            <a:ext cx="6720750" cy="2865119"/>
          </a:xfrm>
        </p:spPr>
        <p:txBody>
          <a:bodyPr/>
          <a:lstStyle/>
          <a:p>
            <a:r>
              <a:rPr lang="en-US" dirty="0"/>
              <a:t>WHAT ARE SOME INDIVIDUAL BARRIERS TO KM INNITIATIVES?</a:t>
            </a:r>
          </a:p>
        </p:txBody>
      </p:sp>
    </p:spTree>
    <p:extLst>
      <p:ext uri="{BB962C8B-B14F-4D97-AF65-F5344CB8AC3E}">
        <p14:creationId xmlns:p14="http://schemas.microsoft.com/office/powerpoint/2010/main" val="1921205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8C64613-C1A1-46B5-B189-8E31273AE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/>
          <a:lstStyle/>
          <a:p>
            <a:r>
              <a:rPr lang="en-US" dirty="0"/>
              <a:t>INDIVIDUAL BARRIERS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F90A99C5-7A0F-7C4F-9481-4BF216D69E23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163674940"/>
              </p:ext>
            </p:extLst>
          </p:nvPr>
        </p:nvGraphicFramePr>
        <p:xfrm>
          <a:off x="721025" y="1520796"/>
          <a:ext cx="10737760" cy="50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50245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326023-87F0-1B45-A958-31C7E109F3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D994F3AA-1A96-B34C-BC89-E9B61C2A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469900"/>
            <a:ext cx="10223500" cy="591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381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3736-E8C0-4336-814D-5E1055EDEC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Poll</a:t>
            </a:r>
            <a:r>
              <a:rPr lang="fr-FR" dirty="0"/>
              <a:t> 2: </a:t>
            </a:r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think</a:t>
            </a:r>
            <a:r>
              <a:rPr lang="fr-FR" dirty="0"/>
              <a:t> are the </a:t>
            </a:r>
            <a:r>
              <a:rPr lang="fr-FR" dirty="0" err="1"/>
              <a:t>benefits</a:t>
            </a:r>
            <a:r>
              <a:rPr lang="fr-FR" dirty="0"/>
              <a:t> of KM for an organisation?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115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EE6F6C-6637-F94B-BF01-E55A15C81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0" y="228600"/>
            <a:ext cx="8775700" cy="640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204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3A302D8-60D4-C14C-9C1F-FF8DAF70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1" y="184150"/>
            <a:ext cx="10136061" cy="6217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951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A2237B0-B497-8946-A137-7B41134D1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0" y="209550"/>
            <a:ext cx="9917262" cy="6438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728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C3B26-C733-45F2-9ACF-3C877652EDA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81100" y="1779506"/>
            <a:ext cx="9990666" cy="4593301"/>
          </a:xfrm>
        </p:spPr>
        <p:txBody>
          <a:bodyPr>
            <a:normAutofit fontScale="92500"/>
          </a:bodyPr>
          <a:lstStyle/>
          <a:p>
            <a:r>
              <a:rPr lang="en-US" dirty="0"/>
              <a:t>What are your current EKM </a:t>
            </a:r>
            <a:r>
              <a:rPr lang="en-US" dirty="0">
                <a:solidFill>
                  <a:srgbClr val="FF0000"/>
                </a:solidFill>
              </a:rPr>
              <a:t>practices</a:t>
            </a:r>
            <a:r>
              <a:rPr lang="en-US" dirty="0"/>
              <a:t>? </a:t>
            </a:r>
          </a:p>
          <a:p>
            <a:endParaRPr lang="en-US" dirty="0"/>
          </a:p>
          <a:p>
            <a:r>
              <a:rPr lang="en-US" dirty="0"/>
              <a:t>What are your existing EKM </a:t>
            </a:r>
            <a:r>
              <a:rPr lang="en-US" dirty="0">
                <a:solidFill>
                  <a:srgbClr val="FF0000"/>
                </a:solidFill>
              </a:rPr>
              <a:t>Tools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How do you measure their </a:t>
            </a:r>
            <a:r>
              <a:rPr lang="en-US" dirty="0">
                <a:solidFill>
                  <a:srgbClr val="FF0000"/>
                </a:solidFill>
              </a:rPr>
              <a:t>effectiveness</a:t>
            </a:r>
            <a:r>
              <a:rPr lang="en-US" dirty="0"/>
              <a:t>? Is there a policy? Frequency?</a:t>
            </a:r>
          </a:p>
          <a:p>
            <a:endParaRPr lang="en-US" dirty="0"/>
          </a:p>
          <a:p>
            <a:r>
              <a:rPr lang="en-US" dirty="0"/>
              <a:t>How could you </a:t>
            </a:r>
            <a:r>
              <a:rPr lang="en-US" dirty="0">
                <a:solidFill>
                  <a:srgbClr val="FF0000"/>
                </a:solidFill>
              </a:rPr>
              <a:t>improve</a:t>
            </a:r>
            <a:r>
              <a:rPr lang="en-US" dirty="0"/>
              <a:t> your EKM practices?</a:t>
            </a:r>
          </a:p>
          <a:p>
            <a:endParaRPr lang="en-US" dirty="0"/>
          </a:p>
          <a:p>
            <a:r>
              <a:rPr lang="en-US" dirty="0"/>
              <a:t>What will be your </a:t>
            </a:r>
            <a:r>
              <a:rPr lang="en-US" i="1" dirty="0">
                <a:solidFill>
                  <a:srgbClr val="FF0000"/>
                </a:solidFill>
              </a:rPr>
              <a:t>priorities</a:t>
            </a:r>
            <a:r>
              <a:rPr lang="en-US" dirty="0"/>
              <a:t>?</a:t>
            </a:r>
          </a:p>
          <a:p>
            <a:endParaRPr lang="fr-FR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D0395D-2739-4B5B-82AF-0ECE2E4518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01320" indent="-401320"/>
            <a:r>
              <a:rPr lang="en-US" dirty="0"/>
              <a:t>ACTIVITY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05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B637C74-8C9B-3C41-B156-F759BDA7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03200"/>
            <a:ext cx="11366500" cy="645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756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F6962A30-1649-4E49-B327-E9F558770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57" y="0"/>
            <a:ext cx="1049088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716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A4D48-8345-4198-A52F-2E44CD72E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3115733" y="1456266"/>
            <a:ext cx="7925647" cy="47069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Explain the importance of lifelong learning for individual and corporate growth  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Demonstrate the added value of a KM strategy for an individual and organization's performance.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Master how to use KM tools to enhance productivity and increase influence.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3641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D0395D-2739-4B5B-82AF-0ECE2E451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4996" y="1934618"/>
            <a:ext cx="7591743" cy="2865119"/>
          </a:xfrm>
        </p:spPr>
        <p:txBody>
          <a:bodyPr anchor="ctr">
            <a:normAutofit/>
          </a:bodyPr>
          <a:lstStyle/>
          <a:p>
            <a:r>
              <a:rPr lang="en-US" dirty="0">
                <a:cs typeface="Arial"/>
              </a:rPr>
              <a:t>WHAT ARE THE ORGANIZATIONAL BARRIERS OF KM?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887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8C64613-C1A1-46B5-B189-8E31273AE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/>
          <a:lstStyle/>
          <a:p>
            <a:r>
              <a:rPr lang="en-US" dirty="0"/>
              <a:t>ORGANIZATIONAL BARRIERS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F90A99C5-7A0F-7C4F-9481-4BF216D69E23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064037349"/>
              </p:ext>
            </p:extLst>
          </p:nvPr>
        </p:nvGraphicFramePr>
        <p:xfrm>
          <a:off x="230981" y="1148821"/>
          <a:ext cx="11730037" cy="534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53306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4443ED1-9540-D444-8070-01677A0C5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842" y="1779507"/>
            <a:ext cx="6053182" cy="4282626"/>
          </a:xfrm>
          <a:prstGeom prst="rect">
            <a:avLst/>
          </a:prstGeom>
          <a:noFill/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010CB0-ADC4-4FA1-938D-9F0663D8A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>
            <a:normAutofit/>
          </a:bodyPr>
          <a:lstStyle/>
          <a:p>
            <a:r>
              <a:rPr lang="en-US" dirty="0"/>
              <a:t>STEPS TO A KM STRATEGY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347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9B85B-BD89-5244-A4FA-87C2C352B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KM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328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415FB21F-E086-1046-9285-053F5294F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2367584"/>
            <a:ext cx="9990666" cy="3106472"/>
          </a:xfrm>
          <a:prstGeom prst="rect">
            <a:avLst/>
          </a:prstGeom>
          <a:noFill/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CF9E7E-E43D-4CCA-AF4E-A74449860E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1320" indent="-401320"/>
            <a:r>
              <a:rPr lang="en-US" dirty="0">
                <a:cs typeface="Calibri"/>
              </a:rPr>
              <a:t>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255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4357DF1-6FD4-41A0-BE2E-CD897814958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536700" y="1435100"/>
            <a:ext cx="9690099" cy="54229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254BE-F3AE-4983-A41C-1C0FAB301C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OBSERVING BEST PRACTICES AT 3 LEVELS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872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C2ADAB3-4C6C-4A4C-803A-2989D5CE954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181100" y="1471934"/>
            <a:ext cx="10083800" cy="480027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FC467-B508-4BD2-82AB-9C89286B9A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CON’T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654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73EE844-A437-B24F-ACEF-DD7F502A7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07950"/>
            <a:ext cx="11938000" cy="6642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088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EFF67-A624-46DA-AA4A-66875EEA1F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41508C-0808-42D7-9170-EF9AC0F01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21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9B85B-BD89-5244-A4FA-87C2C352B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194691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AE81AA-77D6-4D62-9A86-93E7F2D7BB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87584"/>
            <a:ext cx="7745407" cy="849313"/>
          </a:xfrm>
        </p:spPr>
        <p:txBody>
          <a:bodyPr>
            <a:normAutofit fontScale="92500"/>
          </a:bodyPr>
          <a:lstStyle/>
          <a:p>
            <a:r>
              <a:rPr lang="fr-FR" sz="2800" dirty="0" err="1"/>
              <a:t>Poll</a:t>
            </a:r>
            <a:r>
              <a:rPr lang="fr-FR" sz="2800" dirty="0"/>
              <a:t> 1: </a:t>
            </a:r>
            <a:r>
              <a:rPr lang="fr-FR" sz="2800" dirty="0" err="1"/>
              <a:t>Why</a:t>
            </a:r>
            <a:r>
              <a:rPr lang="fr-FR" sz="2800" dirty="0"/>
              <a:t> are </a:t>
            </a:r>
            <a:r>
              <a:rPr lang="fr-FR" sz="2800" dirty="0" err="1"/>
              <a:t>you</a:t>
            </a:r>
            <a:r>
              <a:rPr lang="fr-FR" sz="2800" dirty="0"/>
              <a:t> </a:t>
            </a:r>
            <a:r>
              <a:rPr lang="fr-FR" sz="2800" dirty="0" err="1"/>
              <a:t>attending</a:t>
            </a:r>
            <a:r>
              <a:rPr lang="fr-FR" sz="2800" dirty="0"/>
              <a:t> </a:t>
            </a:r>
            <a:r>
              <a:rPr lang="fr-FR" sz="2800" dirty="0" err="1"/>
              <a:t>this</a:t>
            </a:r>
            <a:r>
              <a:rPr lang="fr-FR" sz="2800" dirty="0"/>
              <a:t> GLC Webinar on KM?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AC22D-2A35-4659-8D4E-1B00B8BA66DA}"/>
              </a:ext>
            </a:extLst>
          </p:cNvPr>
          <p:cNvSpPr txBox="1"/>
          <p:nvPr/>
        </p:nvSpPr>
        <p:spPr>
          <a:xfrm>
            <a:off x="1682242" y="1912286"/>
            <a:ext cx="8827516" cy="419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700" dirty="0">
                <a:solidFill>
                  <a:srgbClr val="0070C0"/>
                </a:solidFill>
              </a:rPr>
              <a:t>The topic looks interesting and I’m curious to know more.</a:t>
            </a:r>
            <a:endParaRPr lang="en-GH" sz="2700" dirty="0">
              <a:solidFill>
                <a:srgbClr val="0070C0"/>
              </a:solidFill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700" dirty="0">
                <a:solidFill>
                  <a:srgbClr val="0070C0"/>
                </a:solidFill>
              </a:rPr>
              <a:t>It could contribute to my career or professional growth</a:t>
            </a:r>
            <a:endParaRPr lang="en-GH" sz="2700" dirty="0">
              <a:solidFill>
                <a:srgbClr val="0070C0"/>
              </a:solidFill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700" dirty="0">
                <a:solidFill>
                  <a:srgbClr val="0070C0"/>
                </a:solidFill>
              </a:rPr>
              <a:t>It could contribute to my company’s growth</a:t>
            </a:r>
            <a:endParaRPr lang="en-GH" sz="2700" dirty="0">
              <a:solidFill>
                <a:srgbClr val="0070C0"/>
              </a:solidFill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700" dirty="0">
                <a:solidFill>
                  <a:srgbClr val="0070C0"/>
                </a:solidFill>
              </a:rPr>
              <a:t>A colleague/friend suggested it to me</a:t>
            </a:r>
            <a:endParaRPr lang="en-GH" sz="2700" dirty="0">
              <a:solidFill>
                <a:srgbClr val="0070C0"/>
              </a:solidFill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700" dirty="0">
                <a:solidFill>
                  <a:srgbClr val="0070C0"/>
                </a:solidFill>
              </a:rPr>
              <a:t>I came because I know the facilitator</a:t>
            </a:r>
            <a:endParaRPr lang="en-GH" sz="2700" dirty="0">
              <a:solidFill>
                <a:srgbClr val="0070C0"/>
              </a:solidFill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700" dirty="0">
                <a:solidFill>
                  <a:srgbClr val="0070C0"/>
                </a:solidFill>
              </a:rPr>
              <a:t>My boss asked me to attend</a:t>
            </a:r>
            <a:endParaRPr lang="en-GH" sz="2700" dirty="0">
              <a:solidFill>
                <a:srgbClr val="0070C0"/>
              </a:solidFill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700" dirty="0">
                <a:solidFill>
                  <a:srgbClr val="0070C0"/>
                </a:solidFill>
              </a:rPr>
              <a:t>I don’t know</a:t>
            </a:r>
            <a:endParaRPr lang="en-GH" sz="27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143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C297579-C9E9-774C-A007-163C5579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39750"/>
            <a:ext cx="60960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5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0AB513-2570-4846-83A6-0275DFD1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1403350"/>
            <a:ext cx="109093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03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CF9E7E-E43D-4CCA-AF4E-A74449860E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>
            <a:normAutofit/>
          </a:bodyPr>
          <a:lstStyle/>
          <a:p>
            <a:r>
              <a:rPr lang="en-US"/>
              <a:t>CONTACT INFORMATION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86A193-7340-CF43-ABBF-38DA5879DDFF}"/>
              </a:ext>
            </a:extLst>
          </p:cNvPr>
          <p:cNvSpPr txBox="1"/>
          <p:nvPr/>
        </p:nvSpPr>
        <p:spPr>
          <a:xfrm>
            <a:off x="1716505" y="2322094"/>
            <a:ext cx="70210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Ngnaoussi Elongue </a:t>
            </a:r>
            <a:r>
              <a:rPr lang="fr-FR" sz="2800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Cedric</a:t>
            </a:r>
            <a:r>
              <a:rPr lang="fr-FR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Christian</a:t>
            </a:r>
          </a:p>
          <a:p>
            <a:pPr marL="457200" lvl="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hello@christianelongue.com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</a:p>
          <a:p>
            <a:pPr marL="457200" lvl="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www.christianelongue.com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i="1" dirty="0">
                <a:solidFill>
                  <a:srgbClr val="0070C0"/>
                </a:solidFill>
              </a:rPr>
              <a:t>Tel: 0550157572 (WA)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600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10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E446E1-0F5A-4146-8C30-8CE97010CD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Always Start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Why</a:t>
            </a:r>
            <a:r>
              <a:rPr lang="fr-FR" dirty="0"/>
              <a:t> ?</a:t>
            </a:r>
          </a:p>
        </p:txBody>
      </p:sp>
      <p:pic>
        <p:nvPicPr>
          <p:cNvPr id="3" name="Picture 2" descr="Chart, treemap chart&#10;&#10;Description automatically generated">
            <a:extLst>
              <a:ext uri="{FF2B5EF4-FFF2-40B4-BE49-F238E27FC236}">
                <a16:creationId xmlns:a16="http://schemas.microsoft.com/office/drawing/2014/main" id="{9C6DEFD6-99D7-48AD-9213-F190A2DAA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86" y="1567932"/>
            <a:ext cx="6396134" cy="5007758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C26CFA2-6892-44EB-949B-0B8A46D4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820" y="1876425"/>
            <a:ext cx="4205968" cy="3105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0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BC0AE0-4565-554A-9B62-BF3272FE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17" y="1613354"/>
            <a:ext cx="5871840" cy="4962336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B8E6A9-3259-45D1-A89D-CA04C2A93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/>
          <a:lstStyle/>
          <a:p>
            <a:r>
              <a:rPr lang="en-US" dirty="0"/>
              <a:t>ROADMAP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14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2E49E1EA-693D-44BF-8B32-5FDFAD0B55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t="6974" b="17036"/>
          <a:stretch/>
        </p:blipFill>
        <p:spPr>
          <a:xfrm>
            <a:off x="1181100" y="1779507"/>
            <a:ext cx="9990666" cy="4282626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16F4F-3EAE-4C73-BA11-4817091F5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49" y="282310"/>
            <a:ext cx="6821107" cy="849313"/>
          </a:xfrm>
        </p:spPr>
        <p:txBody>
          <a:bodyPr>
            <a:normAutofit/>
          </a:bodyPr>
          <a:lstStyle/>
          <a:p>
            <a:r>
              <a:rPr lang="en-US" dirty="0"/>
              <a:t>WHAT IS KNOWLEDGE?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7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2B0E56-4CC6-4686-AC08-69CA0666D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569" y="216996"/>
            <a:ext cx="7149284" cy="849313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HOW DO YOU DIFFERENTIATE KNOWLEDGE FROM WISDOM AND INTELLIGENCE?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02CDEF-3633-47DE-801A-CAE15E437A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20789" y="1366322"/>
            <a:ext cx="11405897" cy="4282626"/>
          </a:xfrm>
        </p:spPr>
        <p:txBody>
          <a:bodyPr>
            <a:noAutofit/>
          </a:bodyPr>
          <a:lstStyle/>
          <a:p>
            <a:pPr lvl="0"/>
            <a:r>
              <a:rPr lang="en-US" sz="2000" i="1" dirty="0"/>
              <a:t>“Knowledge is telling the </a:t>
            </a:r>
            <a:r>
              <a:rPr lang="en-US" sz="2000" i="1" dirty="0">
                <a:solidFill>
                  <a:srgbClr val="FF0000"/>
                </a:solidFill>
              </a:rPr>
              <a:t>past</a:t>
            </a:r>
            <a:r>
              <a:rPr lang="en-US" sz="2000" i="1" dirty="0"/>
              <a:t>. Wisdom is predicting the </a:t>
            </a:r>
            <a:r>
              <a:rPr lang="en-US" sz="2000" i="1" dirty="0">
                <a:solidFill>
                  <a:srgbClr val="FF0000"/>
                </a:solidFill>
              </a:rPr>
              <a:t>future</a:t>
            </a:r>
            <a:r>
              <a:rPr lang="en-US" sz="2000" i="1" dirty="0"/>
              <a:t>.” Timothy Garvey</a:t>
            </a:r>
            <a:endParaRPr lang="en-GH" sz="2000" i="1" dirty="0"/>
          </a:p>
          <a:p>
            <a:pPr lvl="0"/>
            <a:endParaRPr lang="en-US" sz="2000" i="1" dirty="0"/>
          </a:p>
          <a:p>
            <a:pPr lvl="0"/>
            <a:r>
              <a:rPr lang="en-US" sz="2000" i="1" dirty="0"/>
              <a:t>“Knowledge comes from </a:t>
            </a:r>
            <a:r>
              <a:rPr lang="en-US" sz="2000" i="1" dirty="0">
                <a:solidFill>
                  <a:srgbClr val="FF0000"/>
                </a:solidFill>
              </a:rPr>
              <a:t>learning</a:t>
            </a:r>
            <a:r>
              <a:rPr lang="en-US" sz="2000" i="1" dirty="0"/>
              <a:t>. Wisdom comes from </a:t>
            </a:r>
            <a:r>
              <a:rPr lang="en-US" sz="2000" i="1" dirty="0">
                <a:solidFill>
                  <a:srgbClr val="FF0000"/>
                </a:solidFill>
              </a:rPr>
              <a:t>living</a:t>
            </a:r>
            <a:r>
              <a:rPr lang="en-US" sz="2000" i="1" dirty="0"/>
              <a:t>.” Anthony Williams</a:t>
            </a:r>
            <a:endParaRPr lang="en-GH" sz="2000" i="1" dirty="0"/>
          </a:p>
          <a:p>
            <a:pPr lvl="0"/>
            <a:endParaRPr lang="en-US" sz="2000" i="1" dirty="0"/>
          </a:p>
          <a:p>
            <a:pPr lvl="0"/>
            <a:r>
              <a:rPr lang="en-US" sz="2000" i="1" dirty="0"/>
              <a:t>“Knowledge is having the </a:t>
            </a:r>
            <a:r>
              <a:rPr lang="en-US" sz="2000" i="1" dirty="0">
                <a:solidFill>
                  <a:srgbClr val="FF0000"/>
                </a:solidFill>
              </a:rPr>
              <a:t>right answer</a:t>
            </a:r>
            <a:r>
              <a:rPr lang="en-US" sz="2000" i="1" dirty="0"/>
              <a:t>.  Intelligence is asking the </a:t>
            </a:r>
            <a:r>
              <a:rPr lang="en-US" sz="2000" i="1" dirty="0">
                <a:solidFill>
                  <a:srgbClr val="FF0000"/>
                </a:solidFill>
              </a:rPr>
              <a:t>right question</a:t>
            </a:r>
            <a:r>
              <a:rPr lang="en-US" sz="2000" i="1" dirty="0"/>
              <a:t>”</a:t>
            </a:r>
            <a:endParaRPr lang="en-GH" sz="2000" i="1" dirty="0"/>
          </a:p>
          <a:p>
            <a:pPr lvl="0"/>
            <a:endParaRPr lang="en-US" sz="2000" i="1" dirty="0"/>
          </a:p>
          <a:p>
            <a:pPr lvl="0"/>
            <a:r>
              <a:rPr lang="en-US" sz="2000" i="1" dirty="0"/>
              <a:t>”For the Lord </a:t>
            </a:r>
            <a:r>
              <a:rPr lang="en-US" sz="2000" i="1" dirty="0">
                <a:solidFill>
                  <a:srgbClr val="FF0000"/>
                </a:solidFill>
              </a:rPr>
              <a:t>gives</a:t>
            </a:r>
            <a:r>
              <a:rPr lang="en-US" sz="2000" i="1" dirty="0"/>
              <a:t> wisdom; from his mouth comes wisdom and understanding” Proverbs 2:6</a:t>
            </a:r>
          </a:p>
          <a:p>
            <a:pPr lvl="0"/>
            <a:endParaRPr lang="en-US" sz="2000" i="1" dirty="0"/>
          </a:p>
          <a:p>
            <a:pPr lvl="0"/>
            <a:r>
              <a:rPr lang="en-US" sz="2000" dirty="0"/>
              <a:t>“Knowledge is NOT power. Knowledge is only POTENTIAL power.  Actions is power” Tony Robbins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“Only </a:t>
            </a:r>
            <a:r>
              <a:rPr lang="en-US" sz="2000" dirty="0">
                <a:solidFill>
                  <a:srgbClr val="FF0000"/>
                </a:solidFill>
              </a:rPr>
              <a:t>applied</a:t>
            </a:r>
            <a:r>
              <a:rPr lang="en-US" sz="2000" dirty="0"/>
              <a:t> knowledge is power. </a:t>
            </a:r>
            <a:r>
              <a:rPr lang="en-US" sz="2000" dirty="0">
                <a:solidFill>
                  <a:srgbClr val="FF0000"/>
                </a:solidFill>
              </a:rPr>
              <a:t>Power</a:t>
            </a:r>
            <a:r>
              <a:rPr lang="en-US" sz="2000" dirty="0"/>
              <a:t> produces knowledge” – Christian Elongué</a:t>
            </a:r>
          </a:p>
          <a:p>
            <a:pPr lvl="0"/>
            <a:endParaRPr lang="en-GH" sz="2000" i="1" dirty="0"/>
          </a:p>
          <a:p>
            <a:endParaRPr lang="fr-F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1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16F4F-3EAE-4C73-BA11-4817091F5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7600" y="1920241"/>
            <a:ext cx="6412800" cy="2865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/>
              <a:t>WHY IS KNOWLEDGE IMPORTANT?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1970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37F87"/>
      </a:accent1>
      <a:accent2>
        <a:srgbClr val="002F51"/>
      </a:accent2>
      <a:accent3>
        <a:srgbClr val="5190D7"/>
      </a:accent3>
      <a:accent4>
        <a:srgbClr val="2361A7"/>
      </a:accent4>
      <a:accent5>
        <a:srgbClr val="6BACB5"/>
      </a:accent5>
      <a:accent6>
        <a:srgbClr val="437F8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C GLC Content Template-2021 v1-3.potx" id="{D868D097-7EF4-4BAC-9992-9255B3E6CD6F}" vid="{4C538BC7-7FFB-4B8E-8888-4402D48DCD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5695</TotalTime>
  <Words>827</Words>
  <Application>Microsoft Office PowerPoint</Application>
  <PresentationFormat>Widescreen</PresentationFormat>
  <Paragraphs>124</Paragraphs>
  <Slides>43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Courier New</vt:lpstr>
      <vt:lpstr>Lato</vt:lpstr>
      <vt:lpstr>Lato Light</vt:lpstr>
      <vt:lpstr>Lato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KNOWLEDGE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SOME INDIVIDUAL BARRIERS TO KM INNITIATIVES?</vt:lpstr>
      <vt:lpstr>PowerPoint Presentation</vt:lpstr>
      <vt:lpstr>PowerPoint Presentation</vt:lpstr>
      <vt:lpstr>Poll 2: What do you think are the benefits of KM for an organisation?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ORGANIZATIONAL BARRIERS OF KM?</vt:lpstr>
      <vt:lpstr>PowerPoint Presentation</vt:lpstr>
      <vt:lpstr>PowerPoint Presentation</vt:lpstr>
      <vt:lpstr>KM 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REMARKS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Feeley</dc:creator>
  <cp:lastModifiedBy>Christian Elongué</cp:lastModifiedBy>
  <cp:revision>84</cp:revision>
  <dcterms:created xsi:type="dcterms:W3CDTF">2021-04-23T10:32:53Z</dcterms:created>
  <dcterms:modified xsi:type="dcterms:W3CDTF">2022-01-21T11:17:20Z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6B4A2DD9-8600-4A7B-ABCE-5F71B3068FDD</vt:lpwstr>
  </property>
  <property fmtid="{D5CDD505-2E9C-101B-9397-08002B2CF9AE}" pid="3" name="ArticulatePath">
    <vt:lpwstr>Presentation_Christian_KM_FINAL_20i22</vt:lpwstr>
  </property>
</Properties>
</file>