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24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8" r:id="rId3"/>
    <p:sldId id="2145707802" r:id="rId4"/>
    <p:sldId id="2145707801" r:id="rId5"/>
    <p:sldId id="2145707803" r:id="rId6"/>
    <p:sldId id="2145707804" r:id="rId7"/>
    <p:sldId id="259" r:id="rId8"/>
    <p:sldId id="2145707753" r:id="rId9"/>
    <p:sldId id="2144329846" r:id="rId10"/>
    <p:sldId id="261" r:id="rId11"/>
    <p:sldId id="2145707785" r:id="rId12"/>
    <p:sldId id="2145707787" r:id="rId13"/>
    <p:sldId id="2145707797" r:id="rId14"/>
    <p:sldId id="2145707789" r:id="rId15"/>
    <p:sldId id="2145707793" r:id="rId16"/>
    <p:sldId id="2145707784" r:id="rId17"/>
    <p:sldId id="2145707791" r:id="rId18"/>
    <p:sldId id="2145707792" r:id="rId19"/>
    <p:sldId id="2145707778" r:id="rId20"/>
    <p:sldId id="2145707794" r:id="rId21"/>
    <p:sldId id="2145707772" r:id="rId22"/>
    <p:sldId id="2145707799" r:id="rId23"/>
    <p:sldId id="262" r:id="rId24"/>
    <p:sldId id="2145707760" r:id="rId25"/>
    <p:sldId id="2145707765" r:id="rId26"/>
    <p:sldId id="2145707800" r:id="rId27"/>
    <p:sldId id="2145707796" r:id="rId28"/>
    <p:sldId id="2145707795" r:id="rId29"/>
    <p:sldId id="2145707767" r:id="rId30"/>
    <p:sldId id="2145707768" r:id="rId31"/>
    <p:sldId id="2145707769" r:id="rId32"/>
    <p:sldId id="2145707770" r:id="rId33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5"/>
    </p:embeddedFont>
    <p:embeddedFont>
      <p:font typeface="Goudy Old Style" panose="02020502050305020303" pitchFamily="18" charset="0"/>
      <p:regular r:id="rId36"/>
      <p:bold r:id="rId37"/>
      <p: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10E63-8A92-4367-96AD-4FD83B7352E4}" v="199" dt="2025-02-20T01:59:34.286"/>
  </p1510:revLst>
</p1510:revInfo>
</file>

<file path=ppt/tableStyles.xml><?xml version="1.0" encoding="utf-8"?>
<a:tblStyleLst xmlns:a="http://schemas.openxmlformats.org/drawingml/2006/main" def="{9B5C65C7-BE9E-4510-9D34-2A5F4E2DF6C4}">
  <a:tblStyle styleId="{9B5C65C7-BE9E-4510-9D34-2A5F4E2DF6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09" autoAdjust="0"/>
  </p:normalViewPr>
  <p:slideViewPr>
    <p:cSldViewPr snapToGrid="0">
      <p:cViewPr varScale="1">
        <p:scale>
          <a:sx n="83" d="100"/>
          <a:sy n="83" d="100"/>
        </p:scale>
        <p:origin x="1450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Ihenacho" userId="a4b7524a5bd06ca1" providerId="LiveId" clId="{01F10E63-8A92-4367-96AD-4FD83B7352E4}"/>
    <pc:docChg chg="undo redo custSel addSld delSld modSld">
      <pc:chgData name="Sandra Ihenacho" userId="a4b7524a5bd06ca1" providerId="LiveId" clId="{01F10E63-8A92-4367-96AD-4FD83B7352E4}" dt="2025-02-20T01:59:53.083" v="310" actId="1076"/>
      <pc:docMkLst>
        <pc:docMk/>
      </pc:docMkLst>
      <pc:sldChg chg="addSp delSp modSp add mod">
        <pc:chgData name="Sandra Ihenacho" userId="a4b7524a5bd06ca1" providerId="LiveId" clId="{01F10E63-8A92-4367-96AD-4FD83B7352E4}" dt="2025-02-20T01:42:33.040" v="45" actId="478"/>
        <pc:sldMkLst>
          <pc:docMk/>
          <pc:sldMk cId="825865862" sldId="258"/>
        </pc:sldMkLst>
        <pc:spChg chg="add del mod">
          <ac:chgData name="Sandra Ihenacho" userId="a4b7524a5bd06ca1" providerId="LiveId" clId="{01F10E63-8A92-4367-96AD-4FD83B7352E4}" dt="2025-02-20T01:40:18.144" v="9" actId="478"/>
          <ac:spMkLst>
            <pc:docMk/>
            <pc:sldMk cId="825865862" sldId="258"/>
            <ac:spMk id="3" creationId="{1B73CFDA-152F-5056-F0E1-AE706645DDAF}"/>
          </ac:spMkLst>
        </pc:spChg>
        <pc:spChg chg="add del mod">
          <ac:chgData name="Sandra Ihenacho" userId="a4b7524a5bd06ca1" providerId="LiveId" clId="{01F10E63-8A92-4367-96AD-4FD83B7352E4}" dt="2025-02-20T01:40:33.286" v="19" actId="478"/>
          <ac:spMkLst>
            <pc:docMk/>
            <pc:sldMk cId="825865862" sldId="258"/>
            <ac:spMk id="6" creationId="{20A6C3A4-1B51-447B-523C-F2573211DAB9}"/>
          </ac:spMkLst>
        </pc:spChg>
        <pc:spChg chg="add del mod">
          <ac:chgData name="Sandra Ihenacho" userId="a4b7524a5bd06ca1" providerId="LiveId" clId="{01F10E63-8A92-4367-96AD-4FD83B7352E4}" dt="2025-02-20T01:42:33.040" v="45" actId="478"/>
          <ac:spMkLst>
            <pc:docMk/>
            <pc:sldMk cId="825865862" sldId="258"/>
            <ac:spMk id="9" creationId="{362484B2-2B4F-F2D8-8FB3-0D14240D9C48}"/>
          </ac:spMkLst>
        </pc:spChg>
        <pc:spChg chg="del mod">
          <ac:chgData name="Sandra Ihenacho" userId="a4b7524a5bd06ca1" providerId="LiveId" clId="{01F10E63-8A92-4367-96AD-4FD83B7352E4}" dt="2025-02-20T01:40:29.530" v="16" actId="478"/>
          <ac:spMkLst>
            <pc:docMk/>
            <pc:sldMk cId="825865862" sldId="258"/>
            <ac:spMk id="70" creationId="{00000000-0000-0000-0000-000000000000}"/>
          </ac:spMkLst>
        </pc:spChg>
        <pc:spChg chg="del mod">
          <ac:chgData name="Sandra Ihenacho" userId="a4b7524a5bd06ca1" providerId="LiveId" clId="{01F10E63-8A92-4367-96AD-4FD83B7352E4}" dt="2025-02-20T01:40:13.948" v="6" actId="478"/>
          <ac:spMkLst>
            <pc:docMk/>
            <pc:sldMk cId="825865862" sldId="258"/>
            <ac:spMk id="71" creationId="{00000000-0000-0000-0000-000000000000}"/>
          </ac:spMkLst>
        </pc:spChg>
        <pc:spChg chg="del mod">
          <ac:chgData name="Sandra Ihenacho" userId="a4b7524a5bd06ca1" providerId="LiveId" clId="{01F10E63-8A92-4367-96AD-4FD83B7352E4}" dt="2025-02-20T01:40:36.777" v="21" actId="478"/>
          <ac:spMkLst>
            <pc:docMk/>
            <pc:sldMk cId="825865862" sldId="258"/>
            <ac:spMk id="72" creationId="{00000000-0000-0000-0000-000000000000}"/>
          </ac:spMkLst>
        </pc:spChg>
        <pc:spChg chg="del mod">
          <ac:chgData name="Sandra Ihenacho" userId="a4b7524a5bd06ca1" providerId="LiveId" clId="{01F10E63-8A92-4367-96AD-4FD83B7352E4}" dt="2025-02-20T01:40:26.285" v="13" actId="478"/>
          <ac:spMkLst>
            <pc:docMk/>
            <pc:sldMk cId="825865862" sldId="258"/>
            <ac:spMk id="73" creationId="{00000000-0000-0000-0000-000000000000}"/>
          </ac:spMkLst>
        </pc:spChg>
        <pc:picChg chg="del mod">
          <ac:chgData name="Sandra Ihenacho" userId="a4b7524a5bd06ca1" providerId="LiveId" clId="{01F10E63-8A92-4367-96AD-4FD83B7352E4}" dt="2025-02-20T01:40:22.179" v="11" actId="478"/>
          <ac:picMkLst>
            <pc:docMk/>
            <pc:sldMk cId="825865862" sldId="258"/>
            <ac:picMk id="4" creationId="{00C695C3-560F-5AD8-5B74-EE52799E3887}"/>
          </ac:picMkLst>
        </pc:picChg>
        <pc:picChg chg="add mod">
          <ac:chgData name="Sandra Ihenacho" userId="a4b7524a5bd06ca1" providerId="LiveId" clId="{01F10E63-8A92-4367-96AD-4FD83B7352E4}" dt="2025-02-20T01:40:50.176" v="23" actId="1076"/>
          <ac:picMkLst>
            <pc:docMk/>
            <pc:sldMk cId="825865862" sldId="258"/>
            <ac:picMk id="7" creationId="{745DBF19-42D7-C736-7231-53DA262E6FB5}"/>
          </ac:picMkLst>
        </pc:picChg>
      </pc:sldChg>
      <pc:sldChg chg="del">
        <pc:chgData name="Sandra Ihenacho" userId="a4b7524a5bd06ca1" providerId="LiveId" clId="{01F10E63-8A92-4367-96AD-4FD83B7352E4}" dt="2025-02-20T01:39:59.541" v="2" actId="2696"/>
        <pc:sldMkLst>
          <pc:docMk/>
          <pc:sldMk cId="2285943583" sldId="258"/>
        </pc:sldMkLst>
      </pc:sldChg>
      <pc:sldChg chg="modNotesTx">
        <pc:chgData name="Sandra Ihenacho" userId="a4b7524a5bd06ca1" providerId="LiveId" clId="{01F10E63-8A92-4367-96AD-4FD83B7352E4}" dt="2025-02-20T01:48:16.320" v="110" actId="20577"/>
        <pc:sldMkLst>
          <pc:docMk/>
          <pc:sldMk cId="3572781365" sldId="261"/>
        </pc:sldMkLst>
      </pc:sldChg>
      <pc:sldChg chg="modSp mod modAnim">
        <pc:chgData name="Sandra Ihenacho" userId="a4b7524a5bd06ca1" providerId="LiveId" clId="{01F10E63-8A92-4367-96AD-4FD83B7352E4}" dt="2025-02-20T01:59:53.083" v="310" actId="1076"/>
        <pc:sldMkLst>
          <pc:docMk/>
          <pc:sldMk cId="0" sldId="262"/>
        </pc:sldMkLst>
        <pc:spChg chg="mod">
          <ac:chgData name="Sandra Ihenacho" userId="a4b7524a5bd06ca1" providerId="LiveId" clId="{01F10E63-8A92-4367-96AD-4FD83B7352E4}" dt="2025-02-20T01:59:53.083" v="310" actId="1076"/>
          <ac:spMkLst>
            <pc:docMk/>
            <pc:sldMk cId="0" sldId="262"/>
            <ac:spMk id="106" creationId="{00000000-0000-0000-0000-000000000000}"/>
          </ac:spMkLst>
        </pc:spChg>
      </pc:sldChg>
      <pc:sldChg chg="addSp delSp modSp del mod addAnim delAnim modAnim">
        <pc:chgData name="Sandra Ihenacho" userId="a4b7524a5bd06ca1" providerId="LiveId" clId="{01F10E63-8A92-4367-96AD-4FD83B7352E4}" dt="2025-02-20T01:47:00.080" v="101" actId="47"/>
        <pc:sldMkLst>
          <pc:docMk/>
          <pc:sldMk cId="550184566" sldId="374"/>
        </pc:sldMkLst>
        <pc:spChg chg="add del mod">
          <ac:chgData name="Sandra Ihenacho" userId="a4b7524a5bd06ca1" providerId="LiveId" clId="{01F10E63-8A92-4367-96AD-4FD83B7352E4}" dt="2025-02-20T01:46:29.206" v="96" actId="47"/>
          <ac:spMkLst>
            <pc:docMk/>
            <pc:sldMk cId="550184566" sldId="374"/>
            <ac:spMk id="7" creationId="{5831F2D2-F70F-5D51-78FC-8D796809E62B}"/>
          </ac:spMkLst>
        </pc:spChg>
        <pc:spChg chg="add del mod">
          <ac:chgData name="Sandra Ihenacho" userId="a4b7524a5bd06ca1" providerId="LiveId" clId="{01F10E63-8A92-4367-96AD-4FD83B7352E4}" dt="2025-02-20T01:45:54.150" v="84" actId="47"/>
          <ac:spMkLst>
            <pc:docMk/>
            <pc:sldMk cId="550184566" sldId="374"/>
            <ac:spMk id="9" creationId="{E050C7A6-0DB4-5820-8F6B-686127168C9E}"/>
          </ac:spMkLst>
        </pc:spChg>
        <pc:picChg chg="del">
          <ac:chgData name="Sandra Ihenacho" userId="a4b7524a5bd06ca1" providerId="LiveId" clId="{01F10E63-8A92-4367-96AD-4FD83B7352E4}" dt="2025-02-20T01:44:43.867" v="65" actId="21"/>
          <ac:picMkLst>
            <pc:docMk/>
            <pc:sldMk cId="550184566" sldId="374"/>
            <ac:picMk id="5" creationId="{28E6F57B-265B-175B-427F-D6518DA02C7B}"/>
          </ac:picMkLst>
        </pc:picChg>
        <pc:picChg chg="del">
          <ac:chgData name="Sandra Ihenacho" userId="a4b7524a5bd06ca1" providerId="LiveId" clId="{01F10E63-8A92-4367-96AD-4FD83B7352E4}" dt="2025-02-20T01:45:04.056" v="70" actId="21"/>
          <ac:picMkLst>
            <pc:docMk/>
            <pc:sldMk cId="550184566" sldId="374"/>
            <ac:picMk id="11" creationId="{D48F9290-DCFF-BB9A-B1A2-C813D3B08DEC}"/>
          </ac:picMkLst>
        </pc:picChg>
        <pc:picChg chg="del">
          <ac:chgData name="Sandra Ihenacho" userId="a4b7524a5bd06ca1" providerId="LiveId" clId="{01F10E63-8A92-4367-96AD-4FD83B7352E4}" dt="2025-02-20T01:45:17.977" v="73" actId="21"/>
          <ac:picMkLst>
            <pc:docMk/>
            <pc:sldMk cId="550184566" sldId="374"/>
            <ac:picMk id="1028" creationId="{C1846E7A-B626-88D0-1CDE-F6361B233B4C}"/>
          </ac:picMkLst>
        </pc:picChg>
      </pc:sldChg>
      <pc:sldChg chg="addSp delSp modSp del mod">
        <pc:chgData name="Sandra Ihenacho" userId="a4b7524a5bd06ca1" providerId="LiveId" clId="{01F10E63-8A92-4367-96AD-4FD83B7352E4}" dt="2025-02-20T01:43:04.519" v="51" actId="47"/>
        <pc:sldMkLst>
          <pc:docMk/>
          <pc:sldMk cId="2715451515" sldId="2144329825"/>
        </pc:sldMkLst>
        <pc:spChg chg="mod">
          <ac:chgData name="Sandra Ihenacho" userId="a4b7524a5bd06ca1" providerId="LiveId" clId="{01F10E63-8A92-4367-96AD-4FD83B7352E4}" dt="2025-02-20T01:41:37.901" v="33" actId="21"/>
          <ac:spMkLst>
            <pc:docMk/>
            <pc:sldMk cId="2715451515" sldId="2144329825"/>
            <ac:spMk id="4" creationId="{B1AECD7B-544A-074B-7501-11B7F22FD15D}"/>
          </ac:spMkLst>
        </pc:spChg>
        <pc:picChg chg="add del">
          <ac:chgData name="Sandra Ihenacho" userId="a4b7524a5bd06ca1" providerId="LiveId" clId="{01F10E63-8A92-4367-96AD-4FD83B7352E4}" dt="2025-02-20T01:42:01.700" v="37" actId="21"/>
          <ac:picMkLst>
            <pc:docMk/>
            <pc:sldMk cId="2715451515" sldId="2144329825"/>
            <ac:picMk id="2" creationId="{67AFAA55-9851-C372-469F-687462EE2F98}"/>
          </ac:picMkLst>
        </pc:picChg>
      </pc:sldChg>
      <pc:sldChg chg="delSp modSp del">
        <pc:chgData name="Sandra Ihenacho" userId="a4b7524a5bd06ca1" providerId="LiveId" clId="{01F10E63-8A92-4367-96AD-4FD83B7352E4}" dt="2025-02-20T01:40:58.079" v="24" actId="47"/>
        <pc:sldMkLst>
          <pc:docMk/>
          <pc:sldMk cId="3064525384" sldId="2144329829"/>
        </pc:sldMkLst>
        <pc:picChg chg="del mod">
          <ac:chgData name="Sandra Ihenacho" userId="a4b7524a5bd06ca1" providerId="LiveId" clId="{01F10E63-8A92-4367-96AD-4FD83B7352E4}" dt="2025-02-20T01:40:07.989" v="4" actId="21"/>
          <ac:picMkLst>
            <pc:docMk/>
            <pc:sldMk cId="3064525384" sldId="2144329829"/>
            <ac:picMk id="2" creationId="{745DBF19-42D7-C736-7231-53DA262E6FB5}"/>
          </ac:picMkLst>
        </pc:picChg>
      </pc:sldChg>
      <pc:sldChg chg="delSp modSp del mod">
        <pc:chgData name="Sandra Ihenacho" userId="a4b7524a5bd06ca1" providerId="LiveId" clId="{01F10E63-8A92-4367-96AD-4FD83B7352E4}" dt="2025-02-20T01:44:09.393" v="63" actId="47"/>
        <pc:sldMkLst>
          <pc:docMk/>
          <pc:sldMk cId="4007293103" sldId="2144329831"/>
        </pc:sldMkLst>
        <pc:spChg chg="mod">
          <ac:chgData name="Sandra Ihenacho" userId="a4b7524a5bd06ca1" providerId="LiveId" clId="{01F10E63-8A92-4367-96AD-4FD83B7352E4}" dt="2025-02-20T01:43:44.390" v="57" actId="21"/>
          <ac:spMkLst>
            <pc:docMk/>
            <pc:sldMk cId="4007293103" sldId="2144329831"/>
            <ac:spMk id="2" creationId="{E1B1B988-6D2D-4D14-8951-EE9E10AD31CF}"/>
          </ac:spMkLst>
        </pc:spChg>
        <pc:picChg chg="del">
          <ac:chgData name="Sandra Ihenacho" userId="a4b7524a5bd06ca1" providerId="LiveId" clId="{01F10E63-8A92-4367-96AD-4FD83B7352E4}" dt="2025-02-20T01:43:27.259" v="53" actId="21"/>
          <ac:picMkLst>
            <pc:docMk/>
            <pc:sldMk cId="4007293103" sldId="2144329831"/>
            <ac:picMk id="4" creationId="{E05504AA-1120-42D8-AB73-1451E86DCBDB}"/>
          </ac:picMkLst>
        </pc:picChg>
      </pc:sldChg>
      <pc:sldChg chg="modNotesTx">
        <pc:chgData name="Sandra Ihenacho" userId="a4b7524a5bd06ca1" providerId="LiveId" clId="{01F10E63-8A92-4367-96AD-4FD83B7352E4}" dt="2025-02-20T01:48:07.520" v="109" actId="20577"/>
        <pc:sldMkLst>
          <pc:docMk/>
          <pc:sldMk cId="3045191323" sldId="2144329846"/>
        </pc:sldMkLst>
      </pc:sldChg>
      <pc:sldChg chg="modSp mod">
        <pc:chgData name="Sandra Ihenacho" userId="a4b7524a5bd06ca1" providerId="LiveId" clId="{01F10E63-8A92-4367-96AD-4FD83B7352E4}" dt="2025-02-20T01:54:28.586" v="140" actId="20577"/>
        <pc:sldMkLst>
          <pc:docMk/>
          <pc:sldMk cId="531742868" sldId="2145707772"/>
        </pc:sldMkLst>
        <pc:spChg chg="mod">
          <ac:chgData name="Sandra Ihenacho" userId="a4b7524a5bd06ca1" providerId="LiveId" clId="{01F10E63-8A92-4367-96AD-4FD83B7352E4}" dt="2025-02-20T01:54:25.636" v="139" actId="14100"/>
          <ac:spMkLst>
            <pc:docMk/>
            <pc:sldMk cId="531742868" sldId="2145707772"/>
            <ac:spMk id="96" creationId="{DCC01F2C-B6B0-C095-565B-C9BEE95D2AF0}"/>
          </ac:spMkLst>
        </pc:spChg>
        <pc:spChg chg="mod">
          <ac:chgData name="Sandra Ihenacho" userId="a4b7524a5bd06ca1" providerId="LiveId" clId="{01F10E63-8A92-4367-96AD-4FD83B7352E4}" dt="2025-02-20T01:54:28.586" v="140" actId="20577"/>
          <ac:spMkLst>
            <pc:docMk/>
            <pc:sldMk cId="531742868" sldId="2145707772"/>
            <ac:spMk id="97" creationId="{E19A40D2-3105-0B00-FDA3-812E34A0F628}"/>
          </ac:spMkLst>
        </pc:spChg>
      </pc:sldChg>
      <pc:sldChg chg="modSp mod modAnim modNotesTx">
        <pc:chgData name="Sandra Ihenacho" userId="a4b7524a5bd06ca1" providerId="LiveId" clId="{01F10E63-8A92-4367-96AD-4FD83B7352E4}" dt="2025-02-20T01:52:18.095" v="132" actId="14100"/>
        <pc:sldMkLst>
          <pc:docMk/>
          <pc:sldMk cId="1860623010" sldId="2145707778"/>
        </pc:sldMkLst>
        <pc:spChg chg="mod">
          <ac:chgData name="Sandra Ihenacho" userId="a4b7524a5bd06ca1" providerId="LiveId" clId="{01F10E63-8A92-4367-96AD-4FD83B7352E4}" dt="2025-02-20T01:51:48.603" v="128" actId="14100"/>
          <ac:spMkLst>
            <pc:docMk/>
            <pc:sldMk cId="1860623010" sldId="2145707778"/>
            <ac:spMk id="96" creationId="{6901D78F-03CF-F231-C4E9-484266BD54CF}"/>
          </ac:spMkLst>
        </pc:spChg>
        <pc:spChg chg="mod">
          <ac:chgData name="Sandra Ihenacho" userId="a4b7524a5bd06ca1" providerId="LiveId" clId="{01F10E63-8A92-4367-96AD-4FD83B7352E4}" dt="2025-02-20T01:51:29.688" v="127" actId="14100"/>
          <ac:spMkLst>
            <pc:docMk/>
            <pc:sldMk cId="1860623010" sldId="2145707778"/>
            <ac:spMk id="97" creationId="{70ECDC50-F95C-B216-96DD-2FBF06AA459E}"/>
          </ac:spMkLst>
        </pc:spChg>
        <pc:spChg chg="mod">
          <ac:chgData name="Sandra Ihenacho" userId="a4b7524a5bd06ca1" providerId="LiveId" clId="{01F10E63-8A92-4367-96AD-4FD83B7352E4}" dt="2025-02-20T01:52:18.095" v="132" actId="14100"/>
          <ac:spMkLst>
            <pc:docMk/>
            <pc:sldMk cId="1860623010" sldId="2145707778"/>
            <ac:spMk id="98" creationId="{7572CDE3-3277-1DD6-EF83-7E0A449C016C}"/>
          </ac:spMkLst>
        </pc:spChg>
      </pc:sldChg>
      <pc:sldChg chg="modSp mod modNotesTx">
        <pc:chgData name="Sandra Ihenacho" userId="a4b7524a5bd06ca1" providerId="LiveId" clId="{01F10E63-8A92-4367-96AD-4FD83B7352E4}" dt="2025-02-20T01:50:53.819" v="124" actId="20577"/>
        <pc:sldMkLst>
          <pc:docMk/>
          <pc:sldMk cId="1281404361" sldId="2145707784"/>
        </pc:sldMkLst>
        <pc:spChg chg="mod">
          <ac:chgData name="Sandra Ihenacho" userId="a4b7524a5bd06ca1" providerId="LiveId" clId="{01F10E63-8A92-4367-96AD-4FD83B7352E4}" dt="2025-02-20T01:50:33.882" v="122" actId="14100"/>
          <ac:spMkLst>
            <pc:docMk/>
            <pc:sldMk cId="1281404361" sldId="2145707784"/>
            <ac:spMk id="4" creationId="{8E3605DF-FB1C-A6E0-22AB-5A80DE581D8D}"/>
          </ac:spMkLst>
        </pc:spChg>
        <pc:spChg chg="mod">
          <ac:chgData name="Sandra Ihenacho" userId="a4b7524a5bd06ca1" providerId="LiveId" clId="{01F10E63-8A92-4367-96AD-4FD83B7352E4}" dt="2025-02-20T01:50:46.185" v="123" actId="255"/>
          <ac:spMkLst>
            <pc:docMk/>
            <pc:sldMk cId="1281404361" sldId="2145707784"/>
            <ac:spMk id="10" creationId="{44BA6670-9BC4-8DDB-082D-3DFE896CFFB3}"/>
          </ac:spMkLst>
        </pc:spChg>
      </pc:sldChg>
      <pc:sldChg chg="modNotesTx">
        <pc:chgData name="Sandra Ihenacho" userId="a4b7524a5bd06ca1" providerId="LiveId" clId="{01F10E63-8A92-4367-96AD-4FD83B7352E4}" dt="2025-02-20T01:48:29.287" v="111" actId="20577"/>
        <pc:sldMkLst>
          <pc:docMk/>
          <pc:sldMk cId="993976463" sldId="2145707787"/>
        </pc:sldMkLst>
      </pc:sldChg>
      <pc:sldChg chg="modSp mod">
        <pc:chgData name="Sandra Ihenacho" userId="a4b7524a5bd06ca1" providerId="LiveId" clId="{01F10E63-8A92-4367-96AD-4FD83B7352E4}" dt="2025-02-20T01:50:02.721" v="118" actId="255"/>
        <pc:sldMkLst>
          <pc:docMk/>
          <pc:sldMk cId="3424306680" sldId="2145707789"/>
        </pc:sldMkLst>
        <pc:spChg chg="mod">
          <ac:chgData name="Sandra Ihenacho" userId="a4b7524a5bd06ca1" providerId="LiveId" clId="{01F10E63-8A92-4367-96AD-4FD83B7352E4}" dt="2025-02-20T01:48:55.459" v="114" actId="14100"/>
          <ac:spMkLst>
            <pc:docMk/>
            <pc:sldMk cId="3424306680" sldId="2145707789"/>
            <ac:spMk id="96" creationId="{E64C8C0E-5B03-5718-393F-2B862E8B1BFC}"/>
          </ac:spMkLst>
        </pc:spChg>
        <pc:spChg chg="mod">
          <ac:chgData name="Sandra Ihenacho" userId="a4b7524a5bd06ca1" providerId="LiveId" clId="{01F10E63-8A92-4367-96AD-4FD83B7352E4}" dt="2025-02-20T01:50:02.721" v="118" actId="255"/>
          <ac:spMkLst>
            <pc:docMk/>
            <pc:sldMk cId="3424306680" sldId="2145707789"/>
            <ac:spMk id="97" creationId="{AE1A32C2-23BB-38BA-3D42-EEBE7EF598A5}"/>
          </ac:spMkLst>
        </pc:spChg>
        <pc:picChg chg="mod">
          <ac:chgData name="Sandra Ihenacho" userId="a4b7524a5bd06ca1" providerId="LiveId" clId="{01F10E63-8A92-4367-96AD-4FD83B7352E4}" dt="2025-02-20T01:49:04.891" v="115" actId="14100"/>
          <ac:picMkLst>
            <pc:docMk/>
            <pc:sldMk cId="3424306680" sldId="2145707789"/>
            <ac:picMk id="3" creationId="{34A88FB7-5291-7BC5-983E-EC379D91F5C5}"/>
          </ac:picMkLst>
        </pc:picChg>
      </pc:sldChg>
      <pc:sldChg chg="modNotesTx">
        <pc:chgData name="Sandra Ihenacho" userId="a4b7524a5bd06ca1" providerId="LiveId" clId="{01F10E63-8A92-4367-96AD-4FD83B7352E4}" dt="2025-02-20T01:51:01.557" v="125" actId="20577"/>
        <pc:sldMkLst>
          <pc:docMk/>
          <pc:sldMk cId="1539936069" sldId="2145707791"/>
        </pc:sldMkLst>
      </pc:sldChg>
      <pc:sldChg chg="modNotesTx">
        <pc:chgData name="Sandra Ihenacho" userId="a4b7524a5bd06ca1" providerId="LiveId" clId="{01F10E63-8A92-4367-96AD-4FD83B7352E4}" dt="2025-02-20T01:50:15.259" v="119" actId="20577"/>
        <pc:sldMkLst>
          <pc:docMk/>
          <pc:sldMk cId="4202867068" sldId="2145707793"/>
        </pc:sldMkLst>
      </pc:sldChg>
      <pc:sldChg chg="modSp mod">
        <pc:chgData name="Sandra Ihenacho" userId="a4b7524a5bd06ca1" providerId="LiveId" clId="{01F10E63-8A92-4367-96AD-4FD83B7352E4}" dt="2025-02-20T01:53:48.581" v="137" actId="1076"/>
        <pc:sldMkLst>
          <pc:docMk/>
          <pc:sldMk cId="3688518402" sldId="2145707794"/>
        </pc:sldMkLst>
        <pc:spChg chg="mod">
          <ac:chgData name="Sandra Ihenacho" userId="a4b7524a5bd06ca1" providerId="LiveId" clId="{01F10E63-8A92-4367-96AD-4FD83B7352E4}" dt="2025-02-20T01:53:36.669" v="136" actId="14100"/>
          <ac:spMkLst>
            <pc:docMk/>
            <pc:sldMk cId="3688518402" sldId="2145707794"/>
            <ac:spMk id="96" creationId="{E040A2B8-2962-0686-0808-27CBD96CF4C9}"/>
          </ac:spMkLst>
        </pc:spChg>
        <pc:spChg chg="mod">
          <ac:chgData name="Sandra Ihenacho" userId="a4b7524a5bd06ca1" providerId="LiveId" clId="{01F10E63-8A92-4367-96AD-4FD83B7352E4}" dt="2025-02-20T01:52:41.212" v="134" actId="14100"/>
          <ac:spMkLst>
            <pc:docMk/>
            <pc:sldMk cId="3688518402" sldId="2145707794"/>
            <ac:spMk id="97" creationId="{0422A9CA-0D75-31B0-4E27-2C3FEE31D9C5}"/>
          </ac:spMkLst>
        </pc:spChg>
        <pc:graphicFrameChg chg="mod">
          <ac:chgData name="Sandra Ihenacho" userId="a4b7524a5bd06ca1" providerId="LiveId" clId="{01F10E63-8A92-4367-96AD-4FD83B7352E4}" dt="2025-02-20T01:53:48.581" v="137" actId="1076"/>
          <ac:graphicFrameMkLst>
            <pc:docMk/>
            <pc:sldMk cId="3688518402" sldId="2145707794"/>
            <ac:graphicFrameMk id="2" creationId="{C8D6FBB3-087B-6A49-D716-94F556A39047}"/>
          </ac:graphicFrameMkLst>
        </pc:graphicFrameChg>
      </pc:sldChg>
      <pc:sldChg chg="modSp mod">
        <pc:chgData name="Sandra Ihenacho" userId="a4b7524a5bd06ca1" providerId="LiveId" clId="{01F10E63-8A92-4367-96AD-4FD83B7352E4}" dt="2025-02-20T01:59:19.368" v="295" actId="20577"/>
        <pc:sldMkLst>
          <pc:docMk/>
          <pc:sldMk cId="1250720537" sldId="2145707795"/>
        </pc:sldMkLst>
        <pc:spChg chg="mod">
          <ac:chgData name="Sandra Ihenacho" userId="a4b7524a5bd06ca1" providerId="LiveId" clId="{01F10E63-8A92-4367-96AD-4FD83B7352E4}" dt="2025-02-20T01:59:19.368" v="295" actId="20577"/>
          <ac:spMkLst>
            <pc:docMk/>
            <pc:sldMk cId="1250720537" sldId="2145707795"/>
            <ac:spMk id="106" creationId="{F796F089-C8CF-3E46-21DA-D915DBE193EE}"/>
          </ac:spMkLst>
        </pc:spChg>
      </pc:sldChg>
      <pc:sldChg chg="modSp mod modNotesTx">
        <pc:chgData name="Sandra Ihenacho" userId="a4b7524a5bd06ca1" providerId="LiveId" clId="{01F10E63-8A92-4367-96AD-4FD83B7352E4}" dt="2025-02-20T01:49:38.261" v="117" actId="14100"/>
        <pc:sldMkLst>
          <pc:docMk/>
          <pc:sldMk cId="777218425" sldId="2145707797"/>
        </pc:sldMkLst>
        <pc:spChg chg="mod">
          <ac:chgData name="Sandra Ihenacho" userId="a4b7524a5bd06ca1" providerId="LiveId" clId="{01F10E63-8A92-4367-96AD-4FD83B7352E4}" dt="2025-02-20T01:49:38.261" v="117" actId="14100"/>
          <ac:spMkLst>
            <pc:docMk/>
            <pc:sldMk cId="777218425" sldId="2145707797"/>
            <ac:spMk id="96" creationId="{41204DFD-88C3-1555-AF4F-25C694AD94EE}"/>
          </ac:spMkLst>
        </pc:spChg>
        <pc:spChg chg="mod">
          <ac:chgData name="Sandra Ihenacho" userId="a4b7524a5bd06ca1" providerId="LiveId" clId="{01F10E63-8A92-4367-96AD-4FD83B7352E4}" dt="2025-02-20T01:49:28.620" v="116" actId="14100"/>
          <ac:spMkLst>
            <pc:docMk/>
            <pc:sldMk cId="777218425" sldId="2145707797"/>
            <ac:spMk id="97" creationId="{AFF08DA0-B927-2151-54B6-C7B9F85C22B8}"/>
          </ac:spMkLst>
        </pc:spChg>
      </pc:sldChg>
      <pc:sldChg chg="modSp mod modAnim">
        <pc:chgData name="Sandra Ihenacho" userId="a4b7524a5bd06ca1" providerId="LiveId" clId="{01F10E63-8A92-4367-96AD-4FD83B7352E4}" dt="2025-02-20T01:55:40.759" v="150" actId="1076"/>
        <pc:sldMkLst>
          <pc:docMk/>
          <pc:sldMk cId="1551122162" sldId="2145707799"/>
        </pc:sldMkLst>
        <pc:spChg chg="mod">
          <ac:chgData name="Sandra Ihenacho" userId="a4b7524a5bd06ca1" providerId="LiveId" clId="{01F10E63-8A92-4367-96AD-4FD83B7352E4}" dt="2025-02-20T01:55:18.213" v="145" actId="20577"/>
          <ac:spMkLst>
            <pc:docMk/>
            <pc:sldMk cId="1551122162" sldId="2145707799"/>
            <ac:spMk id="6" creationId="{0FD0EFAE-6E67-7B2A-9125-3065320BBEEB}"/>
          </ac:spMkLst>
        </pc:spChg>
        <pc:spChg chg="mod">
          <ac:chgData name="Sandra Ihenacho" userId="a4b7524a5bd06ca1" providerId="LiveId" clId="{01F10E63-8A92-4367-96AD-4FD83B7352E4}" dt="2025-02-20T01:54:59.198" v="143" actId="14100"/>
          <ac:spMkLst>
            <pc:docMk/>
            <pc:sldMk cId="1551122162" sldId="2145707799"/>
            <ac:spMk id="96" creationId="{8B4FDF17-9B3A-4336-3D32-FD1BCF400847}"/>
          </ac:spMkLst>
        </pc:spChg>
        <pc:spChg chg="mod">
          <ac:chgData name="Sandra Ihenacho" userId="a4b7524a5bd06ca1" providerId="LiveId" clId="{01F10E63-8A92-4367-96AD-4FD83B7352E4}" dt="2025-02-20T01:54:49.462" v="142" actId="20577"/>
          <ac:spMkLst>
            <pc:docMk/>
            <pc:sldMk cId="1551122162" sldId="2145707799"/>
            <ac:spMk id="97" creationId="{795F3B5F-4AF5-6220-DD5D-B138A5A4DF5D}"/>
          </ac:spMkLst>
        </pc:spChg>
        <pc:picChg chg="mod">
          <ac:chgData name="Sandra Ihenacho" userId="a4b7524a5bd06ca1" providerId="LiveId" clId="{01F10E63-8A92-4367-96AD-4FD83B7352E4}" dt="2025-02-20T01:55:40.759" v="150" actId="1076"/>
          <ac:picMkLst>
            <pc:docMk/>
            <pc:sldMk cId="1551122162" sldId="2145707799"/>
            <ac:picMk id="4098" creationId="{257C9DB8-7430-9A95-F765-2C439DA61D3E}"/>
          </ac:picMkLst>
        </pc:picChg>
      </pc:sldChg>
      <pc:sldChg chg="modSp modAnim">
        <pc:chgData name="Sandra Ihenacho" userId="a4b7524a5bd06ca1" providerId="LiveId" clId="{01F10E63-8A92-4367-96AD-4FD83B7352E4}" dt="2025-02-20T01:58:13.403" v="275" actId="20577"/>
        <pc:sldMkLst>
          <pc:docMk/>
          <pc:sldMk cId="3282451743" sldId="2145707800"/>
        </pc:sldMkLst>
        <pc:spChg chg="mod">
          <ac:chgData name="Sandra Ihenacho" userId="a4b7524a5bd06ca1" providerId="LiveId" clId="{01F10E63-8A92-4367-96AD-4FD83B7352E4}" dt="2025-02-20T01:58:13.403" v="275" actId="20577"/>
          <ac:spMkLst>
            <pc:docMk/>
            <pc:sldMk cId="3282451743" sldId="2145707800"/>
            <ac:spMk id="5" creationId="{76A0D8E4-5372-4576-D5CA-59C5AF547721}"/>
          </ac:spMkLst>
        </pc:spChg>
      </pc:sldChg>
      <pc:sldChg chg="add">
        <pc:chgData name="Sandra Ihenacho" userId="a4b7524a5bd06ca1" providerId="LiveId" clId="{01F10E63-8A92-4367-96AD-4FD83B7352E4}" dt="2025-02-20T01:39:46.068" v="1"/>
        <pc:sldMkLst>
          <pc:docMk/>
          <pc:sldMk cId="4269036757" sldId="2145707801"/>
        </pc:sldMkLst>
      </pc:sldChg>
      <pc:sldChg chg="addSp delSp modSp add del mod">
        <pc:chgData name="Sandra Ihenacho" userId="a4b7524a5bd06ca1" providerId="LiveId" clId="{01F10E63-8A92-4367-96AD-4FD83B7352E4}" dt="2025-02-20T01:42:58.271" v="50" actId="20577"/>
        <pc:sldMkLst>
          <pc:docMk/>
          <pc:sldMk cId="1497164193" sldId="2145707802"/>
        </pc:sldMkLst>
        <pc:spChg chg="add mod">
          <ac:chgData name="Sandra Ihenacho" userId="a4b7524a5bd06ca1" providerId="LiveId" clId="{01F10E63-8A92-4367-96AD-4FD83B7352E4}" dt="2025-02-20T01:42:58.271" v="50" actId="20577"/>
          <ac:spMkLst>
            <pc:docMk/>
            <pc:sldMk cId="1497164193" sldId="2145707802"/>
            <ac:spMk id="5" creationId="{36C2C90F-AEF8-FD8E-53EC-3085D8D40547}"/>
          </ac:spMkLst>
        </pc:spChg>
        <pc:picChg chg="add mod">
          <ac:chgData name="Sandra Ihenacho" userId="a4b7524a5bd06ca1" providerId="LiveId" clId="{01F10E63-8A92-4367-96AD-4FD83B7352E4}" dt="2025-02-20T01:41:11.156" v="28"/>
          <ac:picMkLst>
            <pc:docMk/>
            <pc:sldMk cId="1497164193" sldId="2145707802"/>
            <ac:picMk id="2" creationId="{67AFAA55-9851-C372-469F-687462EE2F98}"/>
          </ac:picMkLst>
        </pc:picChg>
        <pc:picChg chg="add mod">
          <ac:chgData name="Sandra Ihenacho" userId="a4b7524a5bd06ca1" providerId="LiveId" clId="{01F10E63-8A92-4367-96AD-4FD83B7352E4}" dt="2025-02-20T01:42:18.397" v="42" actId="14100"/>
          <ac:picMkLst>
            <pc:docMk/>
            <pc:sldMk cId="1497164193" sldId="2145707802"/>
            <ac:picMk id="3" creationId="{67AFAA55-9851-C372-469F-687462EE2F98}"/>
          </ac:picMkLst>
        </pc:picChg>
        <pc:picChg chg="add del">
          <ac:chgData name="Sandra Ihenacho" userId="a4b7524a5bd06ca1" providerId="LiveId" clId="{01F10E63-8A92-4367-96AD-4FD83B7352E4}" dt="2025-02-20T01:42:04.710" v="38" actId="478"/>
          <ac:picMkLst>
            <pc:docMk/>
            <pc:sldMk cId="1497164193" sldId="2145707802"/>
            <ac:picMk id="7" creationId="{DBC30B9B-EAD9-B9EB-E6D2-97617712DBA0}"/>
          </ac:picMkLst>
        </pc:picChg>
      </pc:sldChg>
      <pc:sldChg chg="addSp delSp modSp add mod">
        <pc:chgData name="Sandra Ihenacho" userId="a4b7524a5bd06ca1" providerId="LiveId" clId="{01F10E63-8A92-4367-96AD-4FD83B7352E4}" dt="2025-02-20T01:44:03.613" v="62" actId="20577"/>
        <pc:sldMkLst>
          <pc:docMk/>
          <pc:sldMk cId="921387318" sldId="2145707803"/>
        </pc:sldMkLst>
        <pc:spChg chg="add mod">
          <ac:chgData name="Sandra Ihenacho" userId="a4b7524a5bd06ca1" providerId="LiveId" clId="{01F10E63-8A92-4367-96AD-4FD83B7352E4}" dt="2025-02-20T01:44:03.613" v="62" actId="20577"/>
          <ac:spMkLst>
            <pc:docMk/>
            <pc:sldMk cId="921387318" sldId="2145707803"/>
            <ac:spMk id="3" creationId="{3740FE74-E54D-5B83-52E9-9FB99D74A433}"/>
          </ac:spMkLst>
        </pc:spChg>
        <pc:picChg chg="add mod">
          <ac:chgData name="Sandra Ihenacho" userId="a4b7524a5bd06ca1" providerId="LiveId" clId="{01F10E63-8A92-4367-96AD-4FD83B7352E4}" dt="2025-02-20T01:43:37.511" v="56" actId="14100"/>
          <ac:picMkLst>
            <pc:docMk/>
            <pc:sldMk cId="921387318" sldId="2145707803"/>
            <ac:picMk id="4" creationId="{E05504AA-1120-42D8-AB73-1451E86DCBDB}"/>
          </ac:picMkLst>
        </pc:picChg>
        <pc:picChg chg="del">
          <ac:chgData name="Sandra Ihenacho" userId="a4b7524a5bd06ca1" providerId="LiveId" clId="{01F10E63-8A92-4367-96AD-4FD83B7352E4}" dt="2025-02-20T01:43:31.392" v="54" actId="478"/>
          <ac:picMkLst>
            <pc:docMk/>
            <pc:sldMk cId="921387318" sldId="2145707803"/>
            <ac:picMk id="7" creationId="{3BED7554-FAA2-29F7-250E-AD8B936DF5D4}"/>
          </ac:picMkLst>
        </pc:picChg>
      </pc:sldChg>
      <pc:sldChg chg="addSp delSp modSp add mod modAnim">
        <pc:chgData name="Sandra Ihenacho" userId="a4b7524a5bd06ca1" providerId="LiveId" clId="{01F10E63-8A92-4367-96AD-4FD83B7352E4}" dt="2025-02-20T01:47:31.013" v="106" actId="14100"/>
        <pc:sldMkLst>
          <pc:docMk/>
          <pc:sldMk cId="625433786" sldId="2145707804"/>
        </pc:sldMkLst>
        <pc:spChg chg="add del mod">
          <ac:chgData name="Sandra Ihenacho" userId="a4b7524a5bd06ca1" providerId="LiveId" clId="{01F10E63-8A92-4367-96AD-4FD83B7352E4}" dt="2025-02-20T01:46:09.423" v="87" actId="1076"/>
          <ac:spMkLst>
            <pc:docMk/>
            <pc:sldMk cId="625433786" sldId="2145707804"/>
            <ac:spMk id="3" creationId="{A2E1AE0A-532B-510C-FC0D-41EF0D47B15C}"/>
          </ac:spMkLst>
        </pc:spChg>
        <pc:spChg chg="add del mod">
          <ac:chgData name="Sandra Ihenacho" userId="a4b7524a5bd06ca1" providerId="LiveId" clId="{01F10E63-8A92-4367-96AD-4FD83B7352E4}" dt="2025-02-20T01:46:46.979" v="100" actId="1076"/>
          <ac:spMkLst>
            <pc:docMk/>
            <pc:sldMk cId="625433786" sldId="2145707804"/>
            <ac:spMk id="6" creationId="{B9D04148-0699-A34F-4D28-5C440EFF3197}"/>
          </ac:spMkLst>
        </pc:spChg>
        <pc:picChg chg="add mod">
          <ac:chgData name="Sandra Ihenacho" userId="a4b7524a5bd06ca1" providerId="LiveId" clId="{01F10E63-8A92-4367-96AD-4FD83B7352E4}" dt="2025-02-20T01:45:00.258" v="69" actId="14100"/>
          <ac:picMkLst>
            <pc:docMk/>
            <pc:sldMk cId="625433786" sldId="2145707804"/>
            <ac:picMk id="5" creationId="{28E6F57B-265B-175B-427F-D6518DA02C7B}"/>
          </ac:picMkLst>
        </pc:picChg>
        <pc:picChg chg="del">
          <ac:chgData name="Sandra Ihenacho" userId="a4b7524a5bd06ca1" providerId="LiveId" clId="{01F10E63-8A92-4367-96AD-4FD83B7352E4}" dt="2025-02-20T01:44:47.797" v="66" actId="478"/>
          <ac:picMkLst>
            <pc:docMk/>
            <pc:sldMk cId="625433786" sldId="2145707804"/>
            <ac:picMk id="7" creationId="{2820465E-5317-DFD7-C785-9DFDD4BF8EB9}"/>
          </ac:picMkLst>
        </pc:picChg>
        <pc:picChg chg="add mod">
          <ac:chgData name="Sandra Ihenacho" userId="a4b7524a5bd06ca1" providerId="LiveId" clId="{01F10E63-8A92-4367-96AD-4FD83B7352E4}" dt="2025-02-20T01:47:31.013" v="106" actId="14100"/>
          <ac:picMkLst>
            <pc:docMk/>
            <pc:sldMk cId="625433786" sldId="2145707804"/>
            <ac:picMk id="11" creationId="{D48F9290-DCFF-BB9A-B1A2-C813D3B08DEC}"/>
          </ac:picMkLst>
        </pc:picChg>
        <pc:picChg chg="add mod">
          <ac:chgData name="Sandra Ihenacho" userId="a4b7524a5bd06ca1" providerId="LiveId" clId="{01F10E63-8A92-4367-96AD-4FD83B7352E4}" dt="2025-02-20T01:47:10.259" v="102" actId="14100"/>
          <ac:picMkLst>
            <pc:docMk/>
            <pc:sldMk cId="625433786" sldId="2145707804"/>
            <ac:picMk id="1028" creationId="{C1846E7A-B626-88D0-1CDE-F6361B233B4C}"/>
          </ac:picMkLst>
        </pc:picChg>
      </pc:sldChg>
      <pc:sldMasterChg chg="delSldLayout">
        <pc:chgData name="Sandra Ihenacho" userId="a4b7524a5bd06ca1" providerId="LiveId" clId="{01F10E63-8A92-4367-96AD-4FD83B7352E4}" dt="2025-02-20T01:47:00.080" v="101" actId="47"/>
        <pc:sldMasterMkLst>
          <pc:docMk/>
          <pc:sldMasterMk cId="0" sldId="2147483659"/>
        </pc:sldMasterMkLst>
        <pc:sldLayoutChg chg="del">
          <pc:chgData name="Sandra Ihenacho" userId="a4b7524a5bd06ca1" providerId="LiveId" clId="{01F10E63-8A92-4367-96AD-4FD83B7352E4}" dt="2025-02-20T01:47:00.080" v="101" actId="47"/>
          <pc:sldLayoutMkLst>
            <pc:docMk/>
            <pc:sldMasterMk cId="0" sldId="2147483659"/>
            <pc:sldLayoutMk cId="4072029039" sldId="2147483661"/>
          </pc:sldLayoutMkLst>
        </pc:sldLayoutChg>
      </pc:sldMaster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A283B-7A14-4859-8BA9-3AEF06D44B0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8E22DBC2-A530-4B6E-90E2-7BD83F48AE9A}">
      <dgm:prSet phldrT="[Text]" custT="1"/>
      <dgm:spPr/>
      <dgm:t>
        <a:bodyPr/>
        <a:lstStyle/>
        <a:p>
          <a:r>
            <a:rPr lang="en-US" sz="2400" dirty="0">
              <a:latin typeface="Goudy Old Style" panose="02020502050305020303" pitchFamily="18" charset="0"/>
            </a:rPr>
            <a:t>Training Effectiveness</a:t>
          </a:r>
          <a:endParaRPr lang="LID4096" sz="2400" dirty="0">
            <a:latin typeface="Goudy Old Style" panose="02020502050305020303" pitchFamily="18" charset="0"/>
          </a:endParaRPr>
        </a:p>
      </dgm:t>
    </dgm:pt>
    <dgm:pt modelId="{F8C60E84-10FC-4F5C-B331-03133EBDEB68}" type="parTrans" cxnId="{85FC4E32-CDBB-481D-B83F-450990E7C7A4}">
      <dgm:prSet/>
      <dgm:spPr/>
      <dgm:t>
        <a:bodyPr/>
        <a:lstStyle/>
        <a:p>
          <a:endParaRPr lang="LID4096"/>
        </a:p>
      </dgm:t>
    </dgm:pt>
    <dgm:pt modelId="{B3C8A5F4-B40F-4CEE-B306-ECC4324C6E3A}" type="sibTrans" cxnId="{85FC4E32-CDBB-481D-B83F-450990E7C7A4}">
      <dgm:prSet/>
      <dgm:spPr/>
      <dgm:t>
        <a:bodyPr/>
        <a:lstStyle/>
        <a:p>
          <a:endParaRPr lang="LID4096"/>
        </a:p>
      </dgm:t>
    </dgm:pt>
    <dgm:pt modelId="{4443C7FD-72DE-47ED-ABC4-466729CC498C}">
      <dgm:prSet phldrT="[Text]" custT="1"/>
      <dgm:spPr/>
      <dgm:t>
        <a:bodyPr/>
        <a:lstStyle/>
        <a:p>
          <a:r>
            <a:rPr lang="en-US" sz="2400" dirty="0">
              <a:latin typeface="Goudy Old Style" panose="02020502050305020303" pitchFamily="18" charset="0"/>
            </a:rPr>
            <a:t>Training Transfer</a:t>
          </a:r>
          <a:endParaRPr lang="LID4096" sz="2400" dirty="0">
            <a:latin typeface="Goudy Old Style" panose="02020502050305020303" pitchFamily="18" charset="0"/>
          </a:endParaRPr>
        </a:p>
      </dgm:t>
    </dgm:pt>
    <dgm:pt modelId="{E05C6D5D-4507-4286-8557-3E3564CD3DB9}" type="parTrans" cxnId="{6A2A7CDD-C6D9-4726-9B5F-3EE3EF71E6DF}">
      <dgm:prSet/>
      <dgm:spPr/>
      <dgm:t>
        <a:bodyPr/>
        <a:lstStyle/>
        <a:p>
          <a:endParaRPr lang="LID4096"/>
        </a:p>
      </dgm:t>
    </dgm:pt>
    <dgm:pt modelId="{29623572-9020-4774-9634-1929EBE0AC73}" type="sibTrans" cxnId="{6A2A7CDD-C6D9-4726-9B5F-3EE3EF71E6DF}">
      <dgm:prSet/>
      <dgm:spPr/>
      <dgm:t>
        <a:bodyPr/>
        <a:lstStyle/>
        <a:p>
          <a:endParaRPr lang="LID4096"/>
        </a:p>
      </dgm:t>
    </dgm:pt>
    <dgm:pt modelId="{252F81EE-9A07-4D97-9BD4-8550A0F97C79}">
      <dgm:prSet phldrT="[Text]" custT="1"/>
      <dgm:spPr/>
      <dgm:t>
        <a:bodyPr/>
        <a:lstStyle/>
        <a:p>
          <a:r>
            <a:rPr lang="en-US" sz="2400" dirty="0">
              <a:latin typeface="Goudy Old Style" panose="02020502050305020303" pitchFamily="18" charset="0"/>
            </a:rPr>
            <a:t>Training</a:t>
          </a:r>
          <a:r>
            <a:rPr lang="en-US" sz="2400" baseline="0" dirty="0">
              <a:latin typeface="Goudy Old Style" panose="02020502050305020303" pitchFamily="18" charset="0"/>
            </a:rPr>
            <a:t> Transfer Effectiveness</a:t>
          </a:r>
          <a:endParaRPr lang="LID4096" sz="2400" dirty="0">
            <a:latin typeface="Goudy Old Style" panose="02020502050305020303" pitchFamily="18" charset="0"/>
          </a:endParaRPr>
        </a:p>
      </dgm:t>
    </dgm:pt>
    <dgm:pt modelId="{2EC87BEB-E59E-4A19-A919-07A6DF57F1C6}" type="parTrans" cxnId="{5729D8FA-8991-487F-B287-ACD155BA9D40}">
      <dgm:prSet/>
      <dgm:spPr/>
      <dgm:t>
        <a:bodyPr/>
        <a:lstStyle/>
        <a:p>
          <a:endParaRPr lang="LID4096"/>
        </a:p>
      </dgm:t>
    </dgm:pt>
    <dgm:pt modelId="{75BDE424-925E-4DBF-A49F-59E3909EA84D}" type="sibTrans" cxnId="{5729D8FA-8991-487F-B287-ACD155BA9D40}">
      <dgm:prSet/>
      <dgm:spPr/>
      <dgm:t>
        <a:bodyPr/>
        <a:lstStyle/>
        <a:p>
          <a:endParaRPr lang="LID4096"/>
        </a:p>
      </dgm:t>
    </dgm:pt>
    <dgm:pt modelId="{F8B0B613-6C51-43F1-93E4-31591089BCAD}" type="pres">
      <dgm:prSet presAssocID="{CBBA283B-7A14-4859-8BA9-3AEF06D44B06}" presName="Name0" presStyleCnt="0">
        <dgm:presLayoutVars>
          <dgm:dir/>
          <dgm:resizeHandles val="exact"/>
        </dgm:presLayoutVars>
      </dgm:prSet>
      <dgm:spPr/>
    </dgm:pt>
    <dgm:pt modelId="{041CBDA0-A663-43FD-BA37-3015D6E88C20}" type="pres">
      <dgm:prSet presAssocID="{8E22DBC2-A530-4B6E-90E2-7BD83F48AE9A}" presName="parTxOnly" presStyleLbl="node1" presStyleIdx="0" presStyleCnt="3">
        <dgm:presLayoutVars>
          <dgm:bulletEnabled val="1"/>
        </dgm:presLayoutVars>
      </dgm:prSet>
      <dgm:spPr/>
    </dgm:pt>
    <dgm:pt modelId="{D43FAD78-7582-4767-8324-50642521DF3D}" type="pres">
      <dgm:prSet presAssocID="{B3C8A5F4-B40F-4CEE-B306-ECC4324C6E3A}" presName="parSpace" presStyleCnt="0"/>
      <dgm:spPr/>
    </dgm:pt>
    <dgm:pt modelId="{CE02735C-CB20-40F3-9A3D-37C800A515E6}" type="pres">
      <dgm:prSet presAssocID="{4443C7FD-72DE-47ED-ABC4-466729CC498C}" presName="parTxOnly" presStyleLbl="node1" presStyleIdx="1" presStyleCnt="3">
        <dgm:presLayoutVars>
          <dgm:bulletEnabled val="1"/>
        </dgm:presLayoutVars>
      </dgm:prSet>
      <dgm:spPr/>
    </dgm:pt>
    <dgm:pt modelId="{3D0B0DCA-521E-4FC5-AB5A-7147DBA0002B}" type="pres">
      <dgm:prSet presAssocID="{29623572-9020-4774-9634-1929EBE0AC73}" presName="parSpace" presStyleCnt="0"/>
      <dgm:spPr/>
    </dgm:pt>
    <dgm:pt modelId="{B801C34A-06A8-4930-9503-A6D0DEBF4BD6}" type="pres">
      <dgm:prSet presAssocID="{252F81EE-9A07-4D97-9BD4-8550A0F97C79}" presName="parTxOnly" presStyleLbl="node1" presStyleIdx="2" presStyleCnt="3" custScaleX="180624">
        <dgm:presLayoutVars>
          <dgm:bulletEnabled val="1"/>
        </dgm:presLayoutVars>
      </dgm:prSet>
      <dgm:spPr/>
    </dgm:pt>
  </dgm:ptLst>
  <dgm:cxnLst>
    <dgm:cxn modelId="{85FC4E32-CDBB-481D-B83F-450990E7C7A4}" srcId="{CBBA283B-7A14-4859-8BA9-3AEF06D44B06}" destId="{8E22DBC2-A530-4B6E-90E2-7BD83F48AE9A}" srcOrd="0" destOrd="0" parTransId="{F8C60E84-10FC-4F5C-B331-03133EBDEB68}" sibTransId="{B3C8A5F4-B40F-4CEE-B306-ECC4324C6E3A}"/>
    <dgm:cxn modelId="{0E10A53A-4755-40B4-BEC9-208A2DC1AD4D}" type="presOf" srcId="{8E22DBC2-A530-4B6E-90E2-7BD83F48AE9A}" destId="{041CBDA0-A663-43FD-BA37-3015D6E88C20}" srcOrd="0" destOrd="0" presId="urn:microsoft.com/office/officeart/2005/8/layout/hChevron3"/>
    <dgm:cxn modelId="{B4BBBF3A-BD61-4A6C-8233-2C4EE3EF5765}" type="presOf" srcId="{252F81EE-9A07-4D97-9BD4-8550A0F97C79}" destId="{B801C34A-06A8-4930-9503-A6D0DEBF4BD6}" srcOrd="0" destOrd="0" presId="urn:microsoft.com/office/officeart/2005/8/layout/hChevron3"/>
    <dgm:cxn modelId="{81244BBA-EFE9-4CAA-A4B2-9582CBEDF791}" type="presOf" srcId="{CBBA283B-7A14-4859-8BA9-3AEF06D44B06}" destId="{F8B0B613-6C51-43F1-93E4-31591089BCAD}" srcOrd="0" destOrd="0" presId="urn:microsoft.com/office/officeart/2005/8/layout/hChevron3"/>
    <dgm:cxn modelId="{8E28A1D8-16DC-41AE-A645-96F0F64E2E28}" type="presOf" srcId="{4443C7FD-72DE-47ED-ABC4-466729CC498C}" destId="{CE02735C-CB20-40F3-9A3D-37C800A515E6}" srcOrd="0" destOrd="0" presId="urn:microsoft.com/office/officeart/2005/8/layout/hChevron3"/>
    <dgm:cxn modelId="{6A2A7CDD-C6D9-4726-9B5F-3EE3EF71E6DF}" srcId="{CBBA283B-7A14-4859-8BA9-3AEF06D44B06}" destId="{4443C7FD-72DE-47ED-ABC4-466729CC498C}" srcOrd="1" destOrd="0" parTransId="{E05C6D5D-4507-4286-8557-3E3564CD3DB9}" sibTransId="{29623572-9020-4774-9634-1929EBE0AC73}"/>
    <dgm:cxn modelId="{5729D8FA-8991-487F-B287-ACD155BA9D40}" srcId="{CBBA283B-7A14-4859-8BA9-3AEF06D44B06}" destId="{252F81EE-9A07-4D97-9BD4-8550A0F97C79}" srcOrd="2" destOrd="0" parTransId="{2EC87BEB-E59E-4A19-A919-07A6DF57F1C6}" sibTransId="{75BDE424-925E-4DBF-A49F-59E3909EA84D}"/>
    <dgm:cxn modelId="{14D3293A-A4D5-4FDE-BF5A-861C9145D892}" type="presParOf" srcId="{F8B0B613-6C51-43F1-93E4-31591089BCAD}" destId="{041CBDA0-A663-43FD-BA37-3015D6E88C20}" srcOrd="0" destOrd="0" presId="urn:microsoft.com/office/officeart/2005/8/layout/hChevron3"/>
    <dgm:cxn modelId="{465CE3C4-67F2-4717-9FA3-242200924375}" type="presParOf" srcId="{F8B0B613-6C51-43F1-93E4-31591089BCAD}" destId="{D43FAD78-7582-4767-8324-50642521DF3D}" srcOrd="1" destOrd="0" presId="urn:microsoft.com/office/officeart/2005/8/layout/hChevron3"/>
    <dgm:cxn modelId="{D3E17882-8B45-4D63-A2D5-1C63D26356BB}" type="presParOf" srcId="{F8B0B613-6C51-43F1-93E4-31591089BCAD}" destId="{CE02735C-CB20-40F3-9A3D-37C800A515E6}" srcOrd="2" destOrd="0" presId="urn:microsoft.com/office/officeart/2005/8/layout/hChevron3"/>
    <dgm:cxn modelId="{71AD3312-27C5-4A22-A4D6-9BF887340C1C}" type="presParOf" srcId="{F8B0B613-6C51-43F1-93E4-31591089BCAD}" destId="{3D0B0DCA-521E-4FC5-AB5A-7147DBA0002B}" srcOrd="3" destOrd="0" presId="urn:microsoft.com/office/officeart/2005/8/layout/hChevron3"/>
    <dgm:cxn modelId="{CDD85D49-6EE8-4007-8767-255D768079A0}" type="presParOf" srcId="{F8B0B613-6C51-43F1-93E4-31591089BCAD}" destId="{B801C34A-06A8-4930-9503-A6D0DEBF4BD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ECC1E8-5CA4-4F4A-AF3D-9E23F9286282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784481C5-D864-4D98-9B05-C137DDFC24D0}">
      <dgm:prSet phldrT="[Text]" custT="1"/>
      <dgm:spPr/>
      <dgm:t>
        <a:bodyPr/>
        <a:lstStyle/>
        <a:p>
          <a:r>
            <a:rPr lang="en-US" sz="2000" dirty="0">
              <a:latin typeface="Goudy Old Style" panose="02020502050305020303" pitchFamily="18" charset="0"/>
            </a:rPr>
            <a:t>Training</a:t>
          </a:r>
          <a:r>
            <a:rPr lang="en-US" sz="2400" dirty="0">
              <a:latin typeface="Goudy Old Style" panose="02020502050305020303" pitchFamily="18" charset="0"/>
            </a:rPr>
            <a:t> Design</a:t>
          </a:r>
          <a:endParaRPr lang="LID4096" sz="2400" dirty="0">
            <a:latin typeface="Goudy Old Style" panose="02020502050305020303" pitchFamily="18" charset="0"/>
          </a:endParaRPr>
        </a:p>
      </dgm:t>
    </dgm:pt>
    <dgm:pt modelId="{2D1F38E6-F365-40BB-82EB-1946C7F465DD}" type="parTrans" cxnId="{98F09E15-CC18-4692-B12E-80EF44447C5B}">
      <dgm:prSet/>
      <dgm:spPr/>
      <dgm:t>
        <a:bodyPr/>
        <a:lstStyle/>
        <a:p>
          <a:endParaRPr lang="LID4096"/>
        </a:p>
      </dgm:t>
    </dgm:pt>
    <dgm:pt modelId="{D627A0F3-F982-44DF-8505-CE726D3875A1}" type="sibTrans" cxnId="{98F09E15-CC18-4692-B12E-80EF44447C5B}">
      <dgm:prSet/>
      <dgm:spPr/>
      <dgm:t>
        <a:bodyPr/>
        <a:lstStyle/>
        <a:p>
          <a:endParaRPr lang="LID4096"/>
        </a:p>
      </dgm:t>
    </dgm:pt>
    <dgm:pt modelId="{43EF9574-F418-47F6-A7A8-FD4785FB8045}">
      <dgm:prSet phldrT="[Text]" custT="1"/>
      <dgm:spPr/>
      <dgm:t>
        <a:bodyPr/>
        <a:lstStyle/>
        <a:p>
          <a:r>
            <a:rPr lang="en-US" sz="2000" dirty="0"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Organization</a:t>
          </a:r>
          <a:endParaRPr lang="LID4096" sz="2000" dirty="0">
            <a:latin typeface="Goudy Old Style" panose="02020502050305020303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8070B79-422F-4558-AE56-D104180B1FFE}" type="parTrans" cxnId="{2C3095F0-D7E6-496C-8BCF-929219B14953}">
      <dgm:prSet/>
      <dgm:spPr/>
      <dgm:t>
        <a:bodyPr/>
        <a:lstStyle/>
        <a:p>
          <a:endParaRPr lang="LID4096"/>
        </a:p>
      </dgm:t>
    </dgm:pt>
    <dgm:pt modelId="{B9E92104-9677-40AC-806C-9604BA296ABE}" type="sibTrans" cxnId="{2C3095F0-D7E6-496C-8BCF-929219B14953}">
      <dgm:prSet/>
      <dgm:spPr/>
      <dgm:t>
        <a:bodyPr/>
        <a:lstStyle/>
        <a:p>
          <a:endParaRPr lang="LID4096"/>
        </a:p>
      </dgm:t>
    </dgm:pt>
    <dgm:pt modelId="{45F6DC77-EA23-4456-9EF5-C9E84058F3E0}">
      <dgm:prSet phldrT="[Text]" custT="1"/>
      <dgm:spPr/>
      <dgm:t>
        <a:bodyPr/>
        <a:lstStyle/>
        <a:p>
          <a:r>
            <a:rPr lang="en-US" sz="2000" dirty="0">
              <a:latin typeface="Goudy Old Style" panose="02020502050305020303" pitchFamily="18" charset="0"/>
            </a:rPr>
            <a:t>Trainees</a:t>
          </a:r>
          <a:endParaRPr lang="LID4096" sz="2000" dirty="0">
            <a:latin typeface="Goudy Old Style" panose="02020502050305020303" pitchFamily="18" charset="0"/>
          </a:endParaRPr>
        </a:p>
      </dgm:t>
    </dgm:pt>
    <dgm:pt modelId="{7D5570CD-FAA5-4F01-B3EA-56823F1C17B5}" type="parTrans" cxnId="{886405CD-750F-4D6E-9460-8020EAB15385}">
      <dgm:prSet/>
      <dgm:spPr/>
      <dgm:t>
        <a:bodyPr/>
        <a:lstStyle/>
        <a:p>
          <a:endParaRPr lang="LID4096"/>
        </a:p>
      </dgm:t>
    </dgm:pt>
    <dgm:pt modelId="{6F48A91C-F453-4056-943F-BA229BACD43C}" type="sibTrans" cxnId="{886405CD-750F-4D6E-9460-8020EAB15385}">
      <dgm:prSet/>
      <dgm:spPr/>
      <dgm:t>
        <a:bodyPr/>
        <a:lstStyle/>
        <a:p>
          <a:endParaRPr lang="LID4096"/>
        </a:p>
      </dgm:t>
    </dgm:pt>
    <dgm:pt modelId="{C562236A-EB13-48B8-91CD-8C8C16A83134}" type="pres">
      <dgm:prSet presAssocID="{70ECC1E8-5CA4-4F4A-AF3D-9E23F9286282}" presName="compositeShape" presStyleCnt="0">
        <dgm:presLayoutVars>
          <dgm:chMax val="7"/>
          <dgm:dir/>
          <dgm:resizeHandles val="exact"/>
        </dgm:presLayoutVars>
      </dgm:prSet>
      <dgm:spPr/>
    </dgm:pt>
    <dgm:pt modelId="{53255C85-A21F-4B78-9FF0-5F4F3CF7DDE3}" type="pres">
      <dgm:prSet presAssocID="{70ECC1E8-5CA4-4F4A-AF3D-9E23F9286282}" presName="wedge1" presStyleLbl="node1" presStyleIdx="0" presStyleCnt="3" custScaleX="99801" custLinFactNeighborX="-5466" custLinFactNeighborY="2598"/>
      <dgm:spPr/>
    </dgm:pt>
    <dgm:pt modelId="{FF3B072B-4CD1-4573-ADC2-99A1C62F90D5}" type="pres">
      <dgm:prSet presAssocID="{70ECC1E8-5CA4-4F4A-AF3D-9E23F928628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A29850E-E6FC-4D6C-AC94-3388F7E98F47}" type="pres">
      <dgm:prSet presAssocID="{70ECC1E8-5CA4-4F4A-AF3D-9E23F9286282}" presName="wedge2" presStyleLbl="node1" presStyleIdx="1" presStyleCnt="3" custLinFactNeighborX="-547" custLinFactNeighborY="-707"/>
      <dgm:spPr/>
    </dgm:pt>
    <dgm:pt modelId="{386F36B3-B647-4A54-A688-192CEB88CC8D}" type="pres">
      <dgm:prSet presAssocID="{70ECC1E8-5CA4-4F4A-AF3D-9E23F928628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C7470B2-699E-4989-96B0-CE5A261F38FC}" type="pres">
      <dgm:prSet presAssocID="{70ECC1E8-5CA4-4F4A-AF3D-9E23F9286282}" presName="wedge3" presStyleLbl="node1" presStyleIdx="2" presStyleCnt="3"/>
      <dgm:spPr/>
    </dgm:pt>
    <dgm:pt modelId="{BD015FF9-2DA8-47AA-9D15-EEE45CD9DA81}" type="pres">
      <dgm:prSet presAssocID="{70ECC1E8-5CA4-4F4A-AF3D-9E23F928628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8F09E15-CC18-4692-B12E-80EF44447C5B}" srcId="{70ECC1E8-5CA4-4F4A-AF3D-9E23F9286282}" destId="{784481C5-D864-4D98-9B05-C137DDFC24D0}" srcOrd="0" destOrd="0" parTransId="{2D1F38E6-F365-40BB-82EB-1946C7F465DD}" sibTransId="{D627A0F3-F982-44DF-8505-CE726D3875A1}"/>
    <dgm:cxn modelId="{1B10E62A-F92C-4FCA-A504-CF2FF7803DD6}" type="presOf" srcId="{45F6DC77-EA23-4456-9EF5-C9E84058F3E0}" destId="{BD015FF9-2DA8-47AA-9D15-EEE45CD9DA81}" srcOrd="1" destOrd="0" presId="urn:microsoft.com/office/officeart/2005/8/layout/chart3"/>
    <dgm:cxn modelId="{9853932E-18AD-4B5D-BB3C-16A913410FC0}" type="presOf" srcId="{43EF9574-F418-47F6-A7A8-FD4785FB8045}" destId="{386F36B3-B647-4A54-A688-192CEB88CC8D}" srcOrd="1" destOrd="0" presId="urn:microsoft.com/office/officeart/2005/8/layout/chart3"/>
    <dgm:cxn modelId="{083F2936-F7AE-48C3-8310-342F0A3E9D2D}" type="presOf" srcId="{70ECC1E8-5CA4-4F4A-AF3D-9E23F9286282}" destId="{C562236A-EB13-48B8-91CD-8C8C16A83134}" srcOrd="0" destOrd="0" presId="urn:microsoft.com/office/officeart/2005/8/layout/chart3"/>
    <dgm:cxn modelId="{F9E3EC37-4B87-4B9A-B7D9-98CD08E04F92}" type="presOf" srcId="{784481C5-D864-4D98-9B05-C137DDFC24D0}" destId="{53255C85-A21F-4B78-9FF0-5F4F3CF7DDE3}" srcOrd="0" destOrd="0" presId="urn:microsoft.com/office/officeart/2005/8/layout/chart3"/>
    <dgm:cxn modelId="{87B65992-1A4F-42D7-BC99-B984DD4C3EE3}" type="presOf" srcId="{45F6DC77-EA23-4456-9EF5-C9E84058F3E0}" destId="{AC7470B2-699E-4989-96B0-CE5A261F38FC}" srcOrd="0" destOrd="0" presId="urn:microsoft.com/office/officeart/2005/8/layout/chart3"/>
    <dgm:cxn modelId="{886405CD-750F-4D6E-9460-8020EAB15385}" srcId="{70ECC1E8-5CA4-4F4A-AF3D-9E23F9286282}" destId="{45F6DC77-EA23-4456-9EF5-C9E84058F3E0}" srcOrd="2" destOrd="0" parTransId="{7D5570CD-FAA5-4F01-B3EA-56823F1C17B5}" sibTransId="{6F48A91C-F453-4056-943F-BA229BACD43C}"/>
    <dgm:cxn modelId="{0A6D0CD0-2D9A-4643-9411-D1A1F37007F5}" type="presOf" srcId="{43EF9574-F418-47F6-A7A8-FD4785FB8045}" destId="{8A29850E-E6FC-4D6C-AC94-3388F7E98F47}" srcOrd="0" destOrd="0" presId="urn:microsoft.com/office/officeart/2005/8/layout/chart3"/>
    <dgm:cxn modelId="{960EE7D1-114B-4862-863F-81DD347AF346}" type="presOf" srcId="{784481C5-D864-4D98-9B05-C137DDFC24D0}" destId="{FF3B072B-4CD1-4573-ADC2-99A1C62F90D5}" srcOrd="1" destOrd="0" presId="urn:microsoft.com/office/officeart/2005/8/layout/chart3"/>
    <dgm:cxn modelId="{2C3095F0-D7E6-496C-8BCF-929219B14953}" srcId="{70ECC1E8-5CA4-4F4A-AF3D-9E23F9286282}" destId="{43EF9574-F418-47F6-A7A8-FD4785FB8045}" srcOrd="1" destOrd="0" parTransId="{78070B79-422F-4558-AE56-D104180B1FFE}" sibTransId="{B9E92104-9677-40AC-806C-9604BA296ABE}"/>
    <dgm:cxn modelId="{FEF60DB9-7C78-40A3-8CE7-413C6DE61DA8}" type="presParOf" srcId="{C562236A-EB13-48B8-91CD-8C8C16A83134}" destId="{53255C85-A21F-4B78-9FF0-5F4F3CF7DDE3}" srcOrd="0" destOrd="0" presId="urn:microsoft.com/office/officeart/2005/8/layout/chart3"/>
    <dgm:cxn modelId="{D6B1FA4C-4859-45A0-B84F-4A884608F97A}" type="presParOf" srcId="{C562236A-EB13-48B8-91CD-8C8C16A83134}" destId="{FF3B072B-4CD1-4573-ADC2-99A1C62F90D5}" srcOrd="1" destOrd="0" presId="urn:microsoft.com/office/officeart/2005/8/layout/chart3"/>
    <dgm:cxn modelId="{793654E4-CB50-4300-8B8A-F847347B3A68}" type="presParOf" srcId="{C562236A-EB13-48B8-91CD-8C8C16A83134}" destId="{8A29850E-E6FC-4D6C-AC94-3388F7E98F47}" srcOrd="2" destOrd="0" presId="urn:microsoft.com/office/officeart/2005/8/layout/chart3"/>
    <dgm:cxn modelId="{5D6C7C2C-C5F1-4A50-8F87-BBB1D9E92615}" type="presParOf" srcId="{C562236A-EB13-48B8-91CD-8C8C16A83134}" destId="{386F36B3-B647-4A54-A688-192CEB88CC8D}" srcOrd="3" destOrd="0" presId="urn:microsoft.com/office/officeart/2005/8/layout/chart3"/>
    <dgm:cxn modelId="{F5F27CF5-C2F8-4351-BB2C-77B1AFA8B102}" type="presParOf" srcId="{C562236A-EB13-48B8-91CD-8C8C16A83134}" destId="{AC7470B2-699E-4989-96B0-CE5A261F38FC}" srcOrd="4" destOrd="0" presId="urn:microsoft.com/office/officeart/2005/8/layout/chart3"/>
    <dgm:cxn modelId="{823656CC-F4CF-40BE-A6CE-A66E1DAAC1A5}" type="presParOf" srcId="{C562236A-EB13-48B8-91CD-8C8C16A83134}" destId="{BD015FF9-2DA8-47AA-9D15-EEE45CD9DA8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90B7ED-4E4B-4237-94CC-906EA92D1AB9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99AD4626-0928-4A3C-BEE1-330A01E14533}">
      <dgm:prSet phldrT="[Text]" custT="1"/>
      <dgm:spPr/>
      <dgm:t>
        <a:bodyPr/>
        <a:lstStyle/>
        <a:p>
          <a:r>
            <a:rPr lang="en-US" sz="2000" dirty="0">
              <a:latin typeface="Goudy Old Style" panose="02020502050305020303" pitchFamily="18" charset="0"/>
            </a:rPr>
            <a:t>Training Design</a:t>
          </a:r>
          <a:endParaRPr lang="LID4096" sz="2000" dirty="0">
            <a:latin typeface="Goudy Old Style" panose="02020502050305020303" pitchFamily="18" charset="0"/>
          </a:endParaRPr>
        </a:p>
      </dgm:t>
    </dgm:pt>
    <dgm:pt modelId="{C33C3741-D260-4D1B-B1AB-B11B67D8E65C}" type="parTrans" cxnId="{773E07CC-4C9E-4EC4-B441-B0172056CEFC}">
      <dgm:prSet/>
      <dgm:spPr/>
      <dgm:t>
        <a:bodyPr/>
        <a:lstStyle/>
        <a:p>
          <a:endParaRPr lang="LID4096"/>
        </a:p>
      </dgm:t>
    </dgm:pt>
    <dgm:pt modelId="{90DF54B0-9F3C-4339-9CFA-B274B35A9FB0}" type="sibTrans" cxnId="{773E07CC-4C9E-4EC4-B441-B0172056CEFC}">
      <dgm:prSet/>
      <dgm:spPr/>
      <dgm:t>
        <a:bodyPr/>
        <a:lstStyle/>
        <a:p>
          <a:endParaRPr lang="LID4096"/>
        </a:p>
      </dgm:t>
    </dgm:pt>
    <dgm:pt modelId="{1F5E11D7-7E83-468D-92E2-34B040A1F73F}">
      <dgm:prSet phldrT="[Text]" custT="1"/>
      <dgm:spPr/>
      <dgm:t>
        <a:bodyPr/>
        <a:lstStyle/>
        <a:p>
          <a:r>
            <a:rPr lang="en-US" sz="2000" dirty="0">
              <a:latin typeface="Goudy Old Style" panose="02020502050305020303" pitchFamily="18" charset="0"/>
            </a:rPr>
            <a:t>Organization</a:t>
          </a:r>
          <a:endParaRPr lang="LID4096" sz="2000" dirty="0">
            <a:latin typeface="Goudy Old Style" panose="02020502050305020303" pitchFamily="18" charset="0"/>
          </a:endParaRPr>
        </a:p>
      </dgm:t>
    </dgm:pt>
    <dgm:pt modelId="{2AE2A8A7-C9F7-41E1-BCC2-E32729849149}" type="parTrans" cxnId="{52204D00-C772-46CE-9058-6A588DD6CEF1}">
      <dgm:prSet/>
      <dgm:spPr/>
      <dgm:t>
        <a:bodyPr/>
        <a:lstStyle/>
        <a:p>
          <a:endParaRPr lang="LID4096"/>
        </a:p>
      </dgm:t>
    </dgm:pt>
    <dgm:pt modelId="{EB819F88-EBBB-4614-947A-6FDC6E8FFB74}" type="sibTrans" cxnId="{52204D00-C772-46CE-9058-6A588DD6CEF1}">
      <dgm:prSet/>
      <dgm:spPr/>
      <dgm:t>
        <a:bodyPr/>
        <a:lstStyle/>
        <a:p>
          <a:endParaRPr lang="LID4096"/>
        </a:p>
      </dgm:t>
    </dgm:pt>
    <dgm:pt modelId="{7D3B80A6-4175-4038-9BE4-12E03DAF76C5}">
      <dgm:prSet phldrT="[Text]" custT="1"/>
      <dgm:spPr/>
      <dgm:t>
        <a:bodyPr/>
        <a:lstStyle/>
        <a:p>
          <a:r>
            <a:rPr lang="en-US" sz="2000" dirty="0">
              <a:latin typeface="Goudy Old Style" panose="02020502050305020303" pitchFamily="18" charset="0"/>
            </a:rPr>
            <a:t>Trainees</a:t>
          </a:r>
          <a:endParaRPr lang="LID4096" sz="2000" dirty="0">
            <a:latin typeface="Goudy Old Style" panose="02020502050305020303" pitchFamily="18" charset="0"/>
          </a:endParaRPr>
        </a:p>
      </dgm:t>
    </dgm:pt>
    <dgm:pt modelId="{06DB5996-01C0-48A7-9727-9681AA18F707}" type="parTrans" cxnId="{DFDA4078-1B91-46EC-ABB2-973AA40F5946}">
      <dgm:prSet/>
      <dgm:spPr/>
      <dgm:t>
        <a:bodyPr/>
        <a:lstStyle/>
        <a:p>
          <a:endParaRPr lang="LID4096"/>
        </a:p>
      </dgm:t>
    </dgm:pt>
    <dgm:pt modelId="{180CBAF0-4FCD-43EE-AD22-58FF9A9B9936}" type="sibTrans" cxnId="{DFDA4078-1B91-46EC-ABB2-973AA40F5946}">
      <dgm:prSet/>
      <dgm:spPr/>
      <dgm:t>
        <a:bodyPr/>
        <a:lstStyle/>
        <a:p>
          <a:endParaRPr lang="LID4096"/>
        </a:p>
      </dgm:t>
    </dgm:pt>
    <dgm:pt modelId="{9C21E1EF-65AB-41C5-AF2F-7836BB0E569A}" type="pres">
      <dgm:prSet presAssocID="{3890B7ED-4E4B-4237-94CC-906EA92D1AB9}" presName="compositeShape" presStyleCnt="0">
        <dgm:presLayoutVars>
          <dgm:chMax val="7"/>
          <dgm:dir/>
          <dgm:resizeHandles val="exact"/>
        </dgm:presLayoutVars>
      </dgm:prSet>
      <dgm:spPr/>
    </dgm:pt>
    <dgm:pt modelId="{8707BA09-E731-48BB-BEE5-A72B85DB0434}" type="pres">
      <dgm:prSet presAssocID="{3890B7ED-4E4B-4237-94CC-906EA92D1AB9}" presName="wedge1" presStyleLbl="node1" presStyleIdx="0" presStyleCnt="3" custLinFactNeighborX="-4920" custLinFactNeighborY="3659"/>
      <dgm:spPr/>
    </dgm:pt>
    <dgm:pt modelId="{CB74612C-27AA-429B-AD7D-F374A4BF9C6D}" type="pres">
      <dgm:prSet presAssocID="{3890B7ED-4E4B-4237-94CC-906EA92D1AB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77CCD48-A758-4164-860A-E17F9FB564D5}" type="pres">
      <dgm:prSet presAssocID="{3890B7ED-4E4B-4237-94CC-906EA92D1AB9}" presName="wedge2" presStyleLbl="node1" presStyleIdx="1" presStyleCnt="3"/>
      <dgm:spPr/>
    </dgm:pt>
    <dgm:pt modelId="{8248FFFD-AB44-4ACD-A453-5317AE886325}" type="pres">
      <dgm:prSet presAssocID="{3890B7ED-4E4B-4237-94CC-906EA92D1AB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EA66CF9-06EB-4341-99B6-0F88E57B8304}" type="pres">
      <dgm:prSet presAssocID="{3890B7ED-4E4B-4237-94CC-906EA92D1AB9}" presName="wedge3" presStyleLbl="node1" presStyleIdx="2" presStyleCnt="3" custLinFactNeighborX="273" custLinFactNeighborY="683"/>
      <dgm:spPr/>
    </dgm:pt>
    <dgm:pt modelId="{55DBCE5B-E9AE-4B84-B687-799176A0B970}" type="pres">
      <dgm:prSet presAssocID="{3890B7ED-4E4B-4237-94CC-906EA92D1AB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2204D00-C772-46CE-9058-6A588DD6CEF1}" srcId="{3890B7ED-4E4B-4237-94CC-906EA92D1AB9}" destId="{1F5E11D7-7E83-468D-92E2-34B040A1F73F}" srcOrd="1" destOrd="0" parTransId="{2AE2A8A7-C9F7-41E1-BCC2-E32729849149}" sibTransId="{EB819F88-EBBB-4614-947A-6FDC6E8FFB74}"/>
    <dgm:cxn modelId="{D35F0D37-FB31-465A-ABC5-C0B2827CF45A}" type="presOf" srcId="{99AD4626-0928-4A3C-BEE1-330A01E14533}" destId="{8707BA09-E731-48BB-BEE5-A72B85DB0434}" srcOrd="0" destOrd="0" presId="urn:microsoft.com/office/officeart/2005/8/layout/chart3"/>
    <dgm:cxn modelId="{E53E233A-0686-49F4-A1EA-82D1E44A5387}" type="presOf" srcId="{1F5E11D7-7E83-468D-92E2-34B040A1F73F}" destId="{8248FFFD-AB44-4ACD-A453-5317AE886325}" srcOrd="1" destOrd="0" presId="urn:microsoft.com/office/officeart/2005/8/layout/chart3"/>
    <dgm:cxn modelId="{C72C276C-1D98-49BB-BFC0-B57859FB7645}" type="presOf" srcId="{99AD4626-0928-4A3C-BEE1-330A01E14533}" destId="{CB74612C-27AA-429B-AD7D-F374A4BF9C6D}" srcOrd="1" destOrd="0" presId="urn:microsoft.com/office/officeart/2005/8/layout/chart3"/>
    <dgm:cxn modelId="{664E4E55-E828-49F9-9B4D-175A954DAB81}" type="presOf" srcId="{3890B7ED-4E4B-4237-94CC-906EA92D1AB9}" destId="{9C21E1EF-65AB-41C5-AF2F-7836BB0E569A}" srcOrd="0" destOrd="0" presId="urn:microsoft.com/office/officeart/2005/8/layout/chart3"/>
    <dgm:cxn modelId="{DFDA4078-1B91-46EC-ABB2-973AA40F5946}" srcId="{3890B7ED-4E4B-4237-94CC-906EA92D1AB9}" destId="{7D3B80A6-4175-4038-9BE4-12E03DAF76C5}" srcOrd="2" destOrd="0" parTransId="{06DB5996-01C0-48A7-9727-9681AA18F707}" sibTransId="{180CBAF0-4FCD-43EE-AD22-58FF9A9B9936}"/>
    <dgm:cxn modelId="{0F29E59D-9545-4583-8997-B3AB26918DC6}" type="presOf" srcId="{7D3B80A6-4175-4038-9BE4-12E03DAF76C5}" destId="{55DBCE5B-E9AE-4B84-B687-799176A0B970}" srcOrd="1" destOrd="0" presId="urn:microsoft.com/office/officeart/2005/8/layout/chart3"/>
    <dgm:cxn modelId="{EA8B5AC4-02BD-4586-8AFC-84E526D973EF}" type="presOf" srcId="{1F5E11D7-7E83-468D-92E2-34B040A1F73F}" destId="{B77CCD48-A758-4164-860A-E17F9FB564D5}" srcOrd="0" destOrd="0" presId="urn:microsoft.com/office/officeart/2005/8/layout/chart3"/>
    <dgm:cxn modelId="{773E07CC-4C9E-4EC4-B441-B0172056CEFC}" srcId="{3890B7ED-4E4B-4237-94CC-906EA92D1AB9}" destId="{99AD4626-0928-4A3C-BEE1-330A01E14533}" srcOrd="0" destOrd="0" parTransId="{C33C3741-D260-4D1B-B1AB-B11B67D8E65C}" sibTransId="{90DF54B0-9F3C-4339-9CFA-B274B35A9FB0}"/>
    <dgm:cxn modelId="{A2E57EE6-13C3-4CAA-B3A9-C83519CE2958}" type="presOf" srcId="{7D3B80A6-4175-4038-9BE4-12E03DAF76C5}" destId="{8EA66CF9-06EB-4341-99B6-0F88E57B8304}" srcOrd="0" destOrd="0" presId="urn:microsoft.com/office/officeart/2005/8/layout/chart3"/>
    <dgm:cxn modelId="{AE3209CC-A4E6-4E20-B4E3-3164F5D50972}" type="presParOf" srcId="{9C21E1EF-65AB-41C5-AF2F-7836BB0E569A}" destId="{8707BA09-E731-48BB-BEE5-A72B85DB0434}" srcOrd="0" destOrd="0" presId="urn:microsoft.com/office/officeart/2005/8/layout/chart3"/>
    <dgm:cxn modelId="{E720831F-CC10-43E9-B382-8B3CC83431B9}" type="presParOf" srcId="{9C21E1EF-65AB-41C5-AF2F-7836BB0E569A}" destId="{CB74612C-27AA-429B-AD7D-F374A4BF9C6D}" srcOrd="1" destOrd="0" presId="urn:microsoft.com/office/officeart/2005/8/layout/chart3"/>
    <dgm:cxn modelId="{B6A85539-B55F-4A43-9E3D-06A449EDB7EC}" type="presParOf" srcId="{9C21E1EF-65AB-41C5-AF2F-7836BB0E569A}" destId="{B77CCD48-A758-4164-860A-E17F9FB564D5}" srcOrd="2" destOrd="0" presId="urn:microsoft.com/office/officeart/2005/8/layout/chart3"/>
    <dgm:cxn modelId="{49476759-7DAC-4486-98E9-114AE2A76471}" type="presParOf" srcId="{9C21E1EF-65AB-41C5-AF2F-7836BB0E569A}" destId="{8248FFFD-AB44-4ACD-A453-5317AE886325}" srcOrd="3" destOrd="0" presId="urn:microsoft.com/office/officeart/2005/8/layout/chart3"/>
    <dgm:cxn modelId="{559B3E55-F819-4F66-835C-309D4E1000B3}" type="presParOf" srcId="{9C21E1EF-65AB-41C5-AF2F-7836BB0E569A}" destId="{8EA66CF9-06EB-4341-99B6-0F88E57B8304}" srcOrd="4" destOrd="0" presId="urn:microsoft.com/office/officeart/2005/8/layout/chart3"/>
    <dgm:cxn modelId="{2289C22D-1B7B-4FA5-A9DB-B2179B2C107A}" type="presParOf" srcId="{9C21E1EF-65AB-41C5-AF2F-7836BB0E569A}" destId="{55DBCE5B-E9AE-4B84-B687-799176A0B970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21BCE8-C4F7-4DCA-BB8C-478C481CA82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153B3E-D90F-4C67-B2F5-37CCE163FB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Goudy Old Style" panose="02020502050305020303" pitchFamily="18" charset="0"/>
            </a:rPr>
            <a:t>Success doesn’t come cheap; it comes with hard work.</a:t>
          </a:r>
        </a:p>
      </dgm:t>
    </dgm:pt>
    <dgm:pt modelId="{0397323B-C093-492A-A2E8-8B3FC2D4520B}" type="parTrans" cxnId="{3016A040-8001-4B33-B429-0BD6FAFD27B8}">
      <dgm:prSet/>
      <dgm:spPr/>
      <dgm:t>
        <a:bodyPr/>
        <a:lstStyle/>
        <a:p>
          <a:endParaRPr lang="en-US"/>
        </a:p>
      </dgm:t>
    </dgm:pt>
    <dgm:pt modelId="{3F000CCF-218B-4594-B9FF-CA3C15552113}" type="sibTrans" cxnId="{3016A040-8001-4B33-B429-0BD6FAFD27B8}">
      <dgm:prSet/>
      <dgm:spPr/>
      <dgm:t>
        <a:bodyPr/>
        <a:lstStyle/>
        <a:p>
          <a:endParaRPr lang="en-US"/>
        </a:p>
      </dgm:t>
    </dgm:pt>
    <dgm:pt modelId="{7DF2A45A-D903-481E-8EF9-2D03EF60DF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Goudy Old Style" panose="02020502050305020303" pitchFamily="18" charset="0"/>
            </a:rPr>
            <a:t>Are you willing to pay the price for success?</a:t>
          </a:r>
          <a:endParaRPr lang="en-US" dirty="0">
            <a:latin typeface="Goudy Old Style" panose="02020502050305020303" pitchFamily="18" charset="0"/>
          </a:endParaRPr>
        </a:p>
      </dgm:t>
    </dgm:pt>
    <dgm:pt modelId="{6EA159E8-1BD1-4713-8A40-CDA85522F5C5}" type="parTrans" cxnId="{71C97AD5-8F10-4471-BBDF-75FFE676BD37}">
      <dgm:prSet/>
      <dgm:spPr/>
      <dgm:t>
        <a:bodyPr/>
        <a:lstStyle/>
        <a:p>
          <a:endParaRPr lang="en-US"/>
        </a:p>
      </dgm:t>
    </dgm:pt>
    <dgm:pt modelId="{5D7E7454-CDFF-4C7F-A1F3-6B40C7F2AC36}" type="sibTrans" cxnId="{71C97AD5-8F10-4471-BBDF-75FFE676BD37}">
      <dgm:prSet/>
      <dgm:spPr/>
      <dgm:t>
        <a:bodyPr/>
        <a:lstStyle/>
        <a:p>
          <a:endParaRPr lang="en-US"/>
        </a:p>
      </dgm:t>
    </dgm:pt>
    <dgm:pt modelId="{044F8405-C3CC-473F-8298-A90B2E61A7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Goudy Old Style" panose="02020502050305020303" pitchFamily="18" charset="0"/>
            </a:rPr>
            <a:t>The choice is yours now.</a:t>
          </a:r>
          <a:endParaRPr lang="en-US" dirty="0">
            <a:latin typeface="Goudy Old Style" panose="02020502050305020303" pitchFamily="18" charset="0"/>
          </a:endParaRPr>
        </a:p>
      </dgm:t>
    </dgm:pt>
    <dgm:pt modelId="{AA08D046-CC8A-4F47-A061-09D269987B13}" type="parTrans" cxnId="{7A1C0267-0FB6-4D84-BC9F-73853D4CEB34}">
      <dgm:prSet/>
      <dgm:spPr/>
      <dgm:t>
        <a:bodyPr/>
        <a:lstStyle/>
        <a:p>
          <a:endParaRPr lang="en-US"/>
        </a:p>
      </dgm:t>
    </dgm:pt>
    <dgm:pt modelId="{C300F1EB-8F88-470A-AD67-7971169810BC}" type="sibTrans" cxnId="{7A1C0267-0FB6-4D84-BC9F-73853D4CEB34}">
      <dgm:prSet/>
      <dgm:spPr/>
      <dgm:t>
        <a:bodyPr/>
        <a:lstStyle/>
        <a:p>
          <a:endParaRPr lang="en-US"/>
        </a:p>
      </dgm:t>
    </dgm:pt>
    <dgm:pt modelId="{22C32EC2-C7DF-4A4C-858C-3AD4F4C937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Goudy Old Style" panose="02020502050305020303" pitchFamily="18" charset="0"/>
            </a:rPr>
            <a:t>What will it be?</a:t>
          </a:r>
          <a:endParaRPr lang="en-US" dirty="0">
            <a:latin typeface="Goudy Old Style" panose="02020502050305020303" pitchFamily="18" charset="0"/>
          </a:endParaRPr>
        </a:p>
      </dgm:t>
    </dgm:pt>
    <dgm:pt modelId="{A4740D5E-573B-4C53-BA36-8FCB8118A975}" type="parTrans" cxnId="{1918208F-D23E-4BCE-8F73-B25743A27331}">
      <dgm:prSet/>
      <dgm:spPr/>
      <dgm:t>
        <a:bodyPr/>
        <a:lstStyle/>
        <a:p>
          <a:endParaRPr lang="en-US"/>
        </a:p>
      </dgm:t>
    </dgm:pt>
    <dgm:pt modelId="{22F6DA77-98AD-4863-9C66-C3D107F1E0DD}" type="sibTrans" cxnId="{1918208F-D23E-4BCE-8F73-B25743A27331}">
      <dgm:prSet/>
      <dgm:spPr/>
      <dgm:t>
        <a:bodyPr/>
        <a:lstStyle/>
        <a:p>
          <a:endParaRPr lang="en-US"/>
        </a:p>
      </dgm:t>
    </dgm:pt>
    <dgm:pt modelId="{B1EA6FA8-FC97-4491-A152-DF6B80E59F86}" type="pres">
      <dgm:prSet presAssocID="{5A21BCE8-C4F7-4DCA-BB8C-478C481CA82E}" presName="root" presStyleCnt="0">
        <dgm:presLayoutVars>
          <dgm:dir/>
          <dgm:resizeHandles val="exact"/>
        </dgm:presLayoutVars>
      </dgm:prSet>
      <dgm:spPr/>
    </dgm:pt>
    <dgm:pt modelId="{5DE077A8-D39B-4880-ABDC-3BC927FBFD21}" type="pres">
      <dgm:prSet presAssocID="{5B153B3E-D90F-4C67-B2F5-37CCE163FB87}" presName="compNode" presStyleCnt="0"/>
      <dgm:spPr/>
    </dgm:pt>
    <dgm:pt modelId="{95409F28-5C35-40DD-A00F-B988EC8B0C9F}" type="pres">
      <dgm:prSet presAssocID="{5B153B3E-D90F-4C67-B2F5-37CCE163FB87}" presName="bgRect" presStyleLbl="bgShp" presStyleIdx="0" presStyleCnt="4" custScaleY="90909"/>
      <dgm:spPr/>
    </dgm:pt>
    <dgm:pt modelId="{7FC63FFC-8134-4F7F-B1C3-93BECBABA770}" type="pres">
      <dgm:prSet presAssocID="{5B153B3E-D90F-4C67-B2F5-37CCE163FB8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7647BE79-49BB-4898-89BB-647A696744C3}" type="pres">
      <dgm:prSet presAssocID="{5B153B3E-D90F-4C67-B2F5-37CCE163FB87}" presName="spaceRect" presStyleCnt="0"/>
      <dgm:spPr/>
    </dgm:pt>
    <dgm:pt modelId="{24C63FBE-03D1-42E8-ABB9-FEECE9E57679}" type="pres">
      <dgm:prSet presAssocID="{5B153B3E-D90F-4C67-B2F5-37CCE163FB87}" presName="parTx" presStyleLbl="revTx" presStyleIdx="0" presStyleCnt="4">
        <dgm:presLayoutVars>
          <dgm:chMax val="0"/>
          <dgm:chPref val="0"/>
        </dgm:presLayoutVars>
      </dgm:prSet>
      <dgm:spPr/>
    </dgm:pt>
    <dgm:pt modelId="{C0F06AD7-668F-4249-9CF0-960F21363F62}" type="pres">
      <dgm:prSet presAssocID="{3F000CCF-218B-4594-B9FF-CA3C15552113}" presName="sibTrans" presStyleCnt="0"/>
      <dgm:spPr/>
    </dgm:pt>
    <dgm:pt modelId="{1E623AF0-D996-45DA-8939-28ADA9E2ADBA}" type="pres">
      <dgm:prSet presAssocID="{7DF2A45A-D903-481E-8EF9-2D03EF60DF98}" presName="compNode" presStyleCnt="0"/>
      <dgm:spPr/>
    </dgm:pt>
    <dgm:pt modelId="{3B7D669B-A927-4DB5-A842-70C39FC4E186}" type="pres">
      <dgm:prSet presAssocID="{7DF2A45A-D903-481E-8EF9-2D03EF60DF98}" presName="bgRect" presStyleLbl="bgShp" presStyleIdx="1" presStyleCnt="4"/>
      <dgm:spPr/>
    </dgm:pt>
    <dgm:pt modelId="{4DBCE3E9-6549-4DAB-A608-A5903F0DA9AA}" type="pres">
      <dgm:prSet presAssocID="{7DF2A45A-D903-481E-8EF9-2D03EF60DF9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46A1355-0A00-4DB1-BAA0-B8A14C0B9529}" type="pres">
      <dgm:prSet presAssocID="{7DF2A45A-D903-481E-8EF9-2D03EF60DF98}" presName="spaceRect" presStyleCnt="0"/>
      <dgm:spPr/>
    </dgm:pt>
    <dgm:pt modelId="{E5D1F927-169F-4D06-9CA6-7B298850F459}" type="pres">
      <dgm:prSet presAssocID="{7DF2A45A-D903-481E-8EF9-2D03EF60DF98}" presName="parTx" presStyleLbl="revTx" presStyleIdx="1" presStyleCnt="4">
        <dgm:presLayoutVars>
          <dgm:chMax val="0"/>
          <dgm:chPref val="0"/>
        </dgm:presLayoutVars>
      </dgm:prSet>
      <dgm:spPr/>
    </dgm:pt>
    <dgm:pt modelId="{7858D23C-A324-4822-BA57-412C5F9EE382}" type="pres">
      <dgm:prSet presAssocID="{5D7E7454-CDFF-4C7F-A1F3-6B40C7F2AC36}" presName="sibTrans" presStyleCnt="0"/>
      <dgm:spPr/>
    </dgm:pt>
    <dgm:pt modelId="{C63B0435-A150-409C-9143-2BD67A420B23}" type="pres">
      <dgm:prSet presAssocID="{044F8405-C3CC-473F-8298-A90B2E61A7B7}" presName="compNode" presStyleCnt="0"/>
      <dgm:spPr/>
    </dgm:pt>
    <dgm:pt modelId="{C545A685-6559-457F-9784-FEE94641893E}" type="pres">
      <dgm:prSet presAssocID="{044F8405-C3CC-473F-8298-A90B2E61A7B7}" presName="bgRect" presStyleLbl="bgShp" presStyleIdx="2" presStyleCnt="4"/>
      <dgm:spPr/>
    </dgm:pt>
    <dgm:pt modelId="{56522C77-5BA0-4889-91D8-05C5A0588C7C}" type="pres">
      <dgm:prSet presAssocID="{044F8405-C3CC-473F-8298-A90B2E61A7B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6170E324-BDA7-44C2-84E7-6AD9265135D8}" type="pres">
      <dgm:prSet presAssocID="{044F8405-C3CC-473F-8298-A90B2E61A7B7}" presName="spaceRect" presStyleCnt="0"/>
      <dgm:spPr/>
    </dgm:pt>
    <dgm:pt modelId="{897253C1-870C-4F51-81E0-FC746DE15344}" type="pres">
      <dgm:prSet presAssocID="{044F8405-C3CC-473F-8298-A90B2E61A7B7}" presName="parTx" presStyleLbl="revTx" presStyleIdx="2" presStyleCnt="4">
        <dgm:presLayoutVars>
          <dgm:chMax val="0"/>
          <dgm:chPref val="0"/>
        </dgm:presLayoutVars>
      </dgm:prSet>
      <dgm:spPr/>
    </dgm:pt>
    <dgm:pt modelId="{32820F9F-7F71-48B6-B734-B50BC0F993D2}" type="pres">
      <dgm:prSet presAssocID="{C300F1EB-8F88-470A-AD67-7971169810BC}" presName="sibTrans" presStyleCnt="0"/>
      <dgm:spPr/>
    </dgm:pt>
    <dgm:pt modelId="{082341BF-2A85-4992-995F-307066C861E7}" type="pres">
      <dgm:prSet presAssocID="{22C32EC2-C7DF-4A4C-858C-3AD4F4C93714}" presName="compNode" presStyleCnt="0"/>
      <dgm:spPr/>
    </dgm:pt>
    <dgm:pt modelId="{B25E7D62-D0F0-43D8-B60D-D84113B689E6}" type="pres">
      <dgm:prSet presAssocID="{22C32EC2-C7DF-4A4C-858C-3AD4F4C93714}" presName="bgRect" presStyleLbl="bgShp" presStyleIdx="3" presStyleCnt="4"/>
      <dgm:spPr/>
    </dgm:pt>
    <dgm:pt modelId="{79149A57-E5B6-4FE5-923F-A11F1A4DF6BF}" type="pres">
      <dgm:prSet presAssocID="{22C32EC2-C7DF-4A4C-858C-3AD4F4C9371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578C0354-F0D4-4731-8F09-93FFB5100C67}" type="pres">
      <dgm:prSet presAssocID="{22C32EC2-C7DF-4A4C-858C-3AD4F4C93714}" presName="spaceRect" presStyleCnt="0"/>
      <dgm:spPr/>
    </dgm:pt>
    <dgm:pt modelId="{A96F4E9D-5271-49D6-868F-883D992219D7}" type="pres">
      <dgm:prSet presAssocID="{22C32EC2-C7DF-4A4C-858C-3AD4F4C9371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F439F01-1CFC-45A7-8607-2869124F69AE}" type="presOf" srcId="{044F8405-C3CC-473F-8298-A90B2E61A7B7}" destId="{897253C1-870C-4F51-81E0-FC746DE15344}" srcOrd="0" destOrd="0" presId="urn:microsoft.com/office/officeart/2018/2/layout/IconVerticalSolidList"/>
    <dgm:cxn modelId="{926ECC12-7BE5-4468-B8A5-865326C9FA99}" type="presOf" srcId="{7DF2A45A-D903-481E-8EF9-2D03EF60DF98}" destId="{E5D1F927-169F-4D06-9CA6-7B298850F459}" srcOrd="0" destOrd="0" presId="urn:microsoft.com/office/officeart/2018/2/layout/IconVerticalSolidList"/>
    <dgm:cxn modelId="{3016A040-8001-4B33-B429-0BD6FAFD27B8}" srcId="{5A21BCE8-C4F7-4DCA-BB8C-478C481CA82E}" destId="{5B153B3E-D90F-4C67-B2F5-37CCE163FB87}" srcOrd="0" destOrd="0" parTransId="{0397323B-C093-492A-A2E8-8B3FC2D4520B}" sibTransId="{3F000CCF-218B-4594-B9FF-CA3C15552113}"/>
    <dgm:cxn modelId="{7A1C0267-0FB6-4D84-BC9F-73853D4CEB34}" srcId="{5A21BCE8-C4F7-4DCA-BB8C-478C481CA82E}" destId="{044F8405-C3CC-473F-8298-A90B2E61A7B7}" srcOrd="2" destOrd="0" parTransId="{AA08D046-CC8A-4F47-A061-09D269987B13}" sibTransId="{C300F1EB-8F88-470A-AD67-7971169810BC}"/>
    <dgm:cxn modelId="{59B5D384-050A-4CED-9F52-32D87DE8A549}" type="presOf" srcId="{5A21BCE8-C4F7-4DCA-BB8C-478C481CA82E}" destId="{B1EA6FA8-FC97-4491-A152-DF6B80E59F86}" srcOrd="0" destOrd="0" presId="urn:microsoft.com/office/officeart/2018/2/layout/IconVerticalSolidList"/>
    <dgm:cxn modelId="{B444958B-B6DD-48C8-B192-7A7A7AC8D3D3}" type="presOf" srcId="{5B153B3E-D90F-4C67-B2F5-37CCE163FB87}" destId="{24C63FBE-03D1-42E8-ABB9-FEECE9E57679}" srcOrd="0" destOrd="0" presId="urn:microsoft.com/office/officeart/2018/2/layout/IconVerticalSolidList"/>
    <dgm:cxn modelId="{1918208F-D23E-4BCE-8F73-B25743A27331}" srcId="{5A21BCE8-C4F7-4DCA-BB8C-478C481CA82E}" destId="{22C32EC2-C7DF-4A4C-858C-3AD4F4C93714}" srcOrd="3" destOrd="0" parTransId="{A4740D5E-573B-4C53-BA36-8FCB8118A975}" sibTransId="{22F6DA77-98AD-4863-9C66-C3D107F1E0DD}"/>
    <dgm:cxn modelId="{580D73D3-447F-478D-AC8F-6506CF58852D}" type="presOf" srcId="{22C32EC2-C7DF-4A4C-858C-3AD4F4C93714}" destId="{A96F4E9D-5271-49D6-868F-883D992219D7}" srcOrd="0" destOrd="0" presId="urn:microsoft.com/office/officeart/2018/2/layout/IconVerticalSolidList"/>
    <dgm:cxn modelId="{71C97AD5-8F10-4471-BBDF-75FFE676BD37}" srcId="{5A21BCE8-C4F7-4DCA-BB8C-478C481CA82E}" destId="{7DF2A45A-D903-481E-8EF9-2D03EF60DF98}" srcOrd="1" destOrd="0" parTransId="{6EA159E8-1BD1-4713-8A40-CDA85522F5C5}" sibTransId="{5D7E7454-CDFF-4C7F-A1F3-6B40C7F2AC36}"/>
    <dgm:cxn modelId="{08B8639E-2385-4718-83ED-E00DACE187AC}" type="presParOf" srcId="{B1EA6FA8-FC97-4491-A152-DF6B80E59F86}" destId="{5DE077A8-D39B-4880-ABDC-3BC927FBFD21}" srcOrd="0" destOrd="0" presId="urn:microsoft.com/office/officeart/2018/2/layout/IconVerticalSolidList"/>
    <dgm:cxn modelId="{27CA9744-E684-48D9-AFC7-48C08FDEC326}" type="presParOf" srcId="{5DE077A8-D39B-4880-ABDC-3BC927FBFD21}" destId="{95409F28-5C35-40DD-A00F-B988EC8B0C9F}" srcOrd="0" destOrd="0" presId="urn:microsoft.com/office/officeart/2018/2/layout/IconVerticalSolidList"/>
    <dgm:cxn modelId="{234C986B-8705-491E-ABFF-B71AF415EDBF}" type="presParOf" srcId="{5DE077A8-D39B-4880-ABDC-3BC927FBFD21}" destId="{7FC63FFC-8134-4F7F-B1C3-93BECBABA770}" srcOrd="1" destOrd="0" presId="urn:microsoft.com/office/officeart/2018/2/layout/IconVerticalSolidList"/>
    <dgm:cxn modelId="{9E404430-0869-411E-8543-139049236779}" type="presParOf" srcId="{5DE077A8-D39B-4880-ABDC-3BC927FBFD21}" destId="{7647BE79-49BB-4898-89BB-647A696744C3}" srcOrd="2" destOrd="0" presId="urn:microsoft.com/office/officeart/2018/2/layout/IconVerticalSolidList"/>
    <dgm:cxn modelId="{3B4C85EC-92B2-44E9-8A18-CEA3E9C6A280}" type="presParOf" srcId="{5DE077A8-D39B-4880-ABDC-3BC927FBFD21}" destId="{24C63FBE-03D1-42E8-ABB9-FEECE9E57679}" srcOrd="3" destOrd="0" presId="urn:microsoft.com/office/officeart/2018/2/layout/IconVerticalSolidList"/>
    <dgm:cxn modelId="{25659C88-8BF4-4365-B77C-55688A0A267A}" type="presParOf" srcId="{B1EA6FA8-FC97-4491-A152-DF6B80E59F86}" destId="{C0F06AD7-668F-4249-9CF0-960F21363F62}" srcOrd="1" destOrd="0" presId="urn:microsoft.com/office/officeart/2018/2/layout/IconVerticalSolidList"/>
    <dgm:cxn modelId="{090D33FF-D019-4997-B377-42B00EEF651D}" type="presParOf" srcId="{B1EA6FA8-FC97-4491-A152-DF6B80E59F86}" destId="{1E623AF0-D996-45DA-8939-28ADA9E2ADBA}" srcOrd="2" destOrd="0" presId="urn:microsoft.com/office/officeart/2018/2/layout/IconVerticalSolidList"/>
    <dgm:cxn modelId="{C45B397D-69F0-4C0A-B11D-A1C43E7A8C64}" type="presParOf" srcId="{1E623AF0-D996-45DA-8939-28ADA9E2ADBA}" destId="{3B7D669B-A927-4DB5-A842-70C39FC4E186}" srcOrd="0" destOrd="0" presId="urn:microsoft.com/office/officeart/2018/2/layout/IconVerticalSolidList"/>
    <dgm:cxn modelId="{E09E13FE-70B4-43D4-8E5B-89D266F2C9B5}" type="presParOf" srcId="{1E623AF0-D996-45DA-8939-28ADA9E2ADBA}" destId="{4DBCE3E9-6549-4DAB-A608-A5903F0DA9AA}" srcOrd="1" destOrd="0" presId="urn:microsoft.com/office/officeart/2018/2/layout/IconVerticalSolidList"/>
    <dgm:cxn modelId="{19D2C382-0E98-4E48-9E2E-77599E41AF04}" type="presParOf" srcId="{1E623AF0-D996-45DA-8939-28ADA9E2ADBA}" destId="{946A1355-0A00-4DB1-BAA0-B8A14C0B9529}" srcOrd="2" destOrd="0" presId="urn:microsoft.com/office/officeart/2018/2/layout/IconVerticalSolidList"/>
    <dgm:cxn modelId="{014C7631-1148-4B1F-A7C2-540922000DAD}" type="presParOf" srcId="{1E623AF0-D996-45DA-8939-28ADA9E2ADBA}" destId="{E5D1F927-169F-4D06-9CA6-7B298850F459}" srcOrd="3" destOrd="0" presId="urn:microsoft.com/office/officeart/2018/2/layout/IconVerticalSolidList"/>
    <dgm:cxn modelId="{449EC423-22C6-4411-BA63-82E51FEEE13D}" type="presParOf" srcId="{B1EA6FA8-FC97-4491-A152-DF6B80E59F86}" destId="{7858D23C-A324-4822-BA57-412C5F9EE382}" srcOrd="3" destOrd="0" presId="urn:microsoft.com/office/officeart/2018/2/layout/IconVerticalSolidList"/>
    <dgm:cxn modelId="{B1E7D256-0C37-44DA-B603-AECB8D3EC733}" type="presParOf" srcId="{B1EA6FA8-FC97-4491-A152-DF6B80E59F86}" destId="{C63B0435-A150-409C-9143-2BD67A420B23}" srcOrd="4" destOrd="0" presId="urn:microsoft.com/office/officeart/2018/2/layout/IconVerticalSolidList"/>
    <dgm:cxn modelId="{D86646BA-CE35-4F5E-9493-6D8A1902833D}" type="presParOf" srcId="{C63B0435-A150-409C-9143-2BD67A420B23}" destId="{C545A685-6559-457F-9784-FEE94641893E}" srcOrd="0" destOrd="0" presId="urn:microsoft.com/office/officeart/2018/2/layout/IconVerticalSolidList"/>
    <dgm:cxn modelId="{532EE7F4-0724-4C23-8C1D-089407716AC9}" type="presParOf" srcId="{C63B0435-A150-409C-9143-2BD67A420B23}" destId="{56522C77-5BA0-4889-91D8-05C5A0588C7C}" srcOrd="1" destOrd="0" presId="urn:microsoft.com/office/officeart/2018/2/layout/IconVerticalSolidList"/>
    <dgm:cxn modelId="{70D14060-2A7B-4BEE-84A9-430D6EECDB18}" type="presParOf" srcId="{C63B0435-A150-409C-9143-2BD67A420B23}" destId="{6170E324-BDA7-44C2-84E7-6AD9265135D8}" srcOrd="2" destOrd="0" presId="urn:microsoft.com/office/officeart/2018/2/layout/IconVerticalSolidList"/>
    <dgm:cxn modelId="{0246A190-736D-4B78-9308-2C7961F7D425}" type="presParOf" srcId="{C63B0435-A150-409C-9143-2BD67A420B23}" destId="{897253C1-870C-4F51-81E0-FC746DE15344}" srcOrd="3" destOrd="0" presId="urn:microsoft.com/office/officeart/2018/2/layout/IconVerticalSolidList"/>
    <dgm:cxn modelId="{B3E65A94-D0F4-44C8-B533-97D38455A132}" type="presParOf" srcId="{B1EA6FA8-FC97-4491-A152-DF6B80E59F86}" destId="{32820F9F-7F71-48B6-B734-B50BC0F993D2}" srcOrd="5" destOrd="0" presId="urn:microsoft.com/office/officeart/2018/2/layout/IconVerticalSolidList"/>
    <dgm:cxn modelId="{775D896C-5DE7-4D56-9A13-84136B114404}" type="presParOf" srcId="{B1EA6FA8-FC97-4491-A152-DF6B80E59F86}" destId="{082341BF-2A85-4992-995F-307066C861E7}" srcOrd="6" destOrd="0" presId="urn:microsoft.com/office/officeart/2018/2/layout/IconVerticalSolidList"/>
    <dgm:cxn modelId="{D5DC99D0-51DD-4708-A200-EB8E9E75B967}" type="presParOf" srcId="{082341BF-2A85-4992-995F-307066C861E7}" destId="{B25E7D62-D0F0-43D8-B60D-D84113B689E6}" srcOrd="0" destOrd="0" presId="urn:microsoft.com/office/officeart/2018/2/layout/IconVerticalSolidList"/>
    <dgm:cxn modelId="{1963B13A-8181-4FC3-BCD7-2A31162BA856}" type="presParOf" srcId="{082341BF-2A85-4992-995F-307066C861E7}" destId="{79149A57-E5B6-4FE5-923F-A11F1A4DF6BF}" srcOrd="1" destOrd="0" presId="urn:microsoft.com/office/officeart/2018/2/layout/IconVerticalSolidList"/>
    <dgm:cxn modelId="{49501E0E-90D3-4461-A244-2EFF07AB3774}" type="presParOf" srcId="{082341BF-2A85-4992-995F-307066C861E7}" destId="{578C0354-F0D4-4731-8F09-93FFB5100C67}" srcOrd="2" destOrd="0" presId="urn:microsoft.com/office/officeart/2018/2/layout/IconVerticalSolidList"/>
    <dgm:cxn modelId="{9867AEDA-2E4B-4824-B34B-95B2BEB9CADE}" type="presParOf" srcId="{082341BF-2A85-4992-995F-307066C861E7}" destId="{A96F4E9D-5271-49D6-868F-883D992219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CBDA0-A663-43FD-BA37-3015D6E88C20}">
      <dsp:nvSpPr>
        <dsp:cNvPr id="0" name=""/>
        <dsp:cNvSpPr/>
      </dsp:nvSpPr>
      <dsp:spPr>
        <a:xfrm>
          <a:off x="1425" y="1310628"/>
          <a:ext cx="2017092" cy="8068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oudy Old Style" panose="02020502050305020303" pitchFamily="18" charset="0"/>
            </a:rPr>
            <a:t>Training Effectiveness</a:t>
          </a:r>
          <a:endParaRPr lang="LID4096" sz="2400" kern="1200" dirty="0">
            <a:latin typeface="Goudy Old Style" panose="02020502050305020303" pitchFamily="18" charset="0"/>
          </a:endParaRPr>
        </a:p>
      </dsp:txBody>
      <dsp:txXfrm>
        <a:off x="1425" y="1310628"/>
        <a:ext cx="1815383" cy="806836"/>
      </dsp:txXfrm>
    </dsp:sp>
    <dsp:sp modelId="{CE02735C-CB20-40F3-9A3D-37C800A515E6}">
      <dsp:nvSpPr>
        <dsp:cNvPr id="0" name=""/>
        <dsp:cNvSpPr/>
      </dsp:nvSpPr>
      <dsp:spPr>
        <a:xfrm>
          <a:off x="1615099" y="1310628"/>
          <a:ext cx="2017092" cy="806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oudy Old Style" panose="02020502050305020303" pitchFamily="18" charset="0"/>
            </a:rPr>
            <a:t>Training Transfer</a:t>
          </a:r>
          <a:endParaRPr lang="LID4096" sz="2400" kern="1200" dirty="0">
            <a:latin typeface="Goudy Old Style" panose="02020502050305020303" pitchFamily="18" charset="0"/>
          </a:endParaRPr>
        </a:p>
      </dsp:txBody>
      <dsp:txXfrm>
        <a:off x="2018517" y="1310628"/>
        <a:ext cx="1210256" cy="806836"/>
      </dsp:txXfrm>
    </dsp:sp>
    <dsp:sp modelId="{B801C34A-06A8-4930-9503-A6D0DEBF4BD6}">
      <dsp:nvSpPr>
        <dsp:cNvPr id="0" name=""/>
        <dsp:cNvSpPr/>
      </dsp:nvSpPr>
      <dsp:spPr>
        <a:xfrm>
          <a:off x="3228773" y="1310628"/>
          <a:ext cx="3643352" cy="806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oudy Old Style" panose="02020502050305020303" pitchFamily="18" charset="0"/>
            </a:rPr>
            <a:t>Training</a:t>
          </a:r>
          <a:r>
            <a:rPr lang="en-US" sz="2400" kern="1200" baseline="0" dirty="0">
              <a:latin typeface="Goudy Old Style" panose="02020502050305020303" pitchFamily="18" charset="0"/>
            </a:rPr>
            <a:t> Transfer Effectiveness</a:t>
          </a:r>
          <a:endParaRPr lang="LID4096" sz="2400" kern="1200" dirty="0">
            <a:latin typeface="Goudy Old Style" panose="02020502050305020303" pitchFamily="18" charset="0"/>
          </a:endParaRPr>
        </a:p>
      </dsp:txBody>
      <dsp:txXfrm>
        <a:off x="3632191" y="1310628"/>
        <a:ext cx="2836516" cy="806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55C85-A21F-4B78-9FF0-5F4F3CF7DDE3}">
      <dsp:nvSpPr>
        <dsp:cNvPr id="0" name=""/>
        <dsp:cNvSpPr/>
      </dsp:nvSpPr>
      <dsp:spPr>
        <a:xfrm>
          <a:off x="1247604" y="363009"/>
          <a:ext cx="3406966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oudy Old Style" panose="02020502050305020303" pitchFamily="18" charset="0"/>
            </a:rPr>
            <a:t>Training</a:t>
          </a:r>
          <a:r>
            <a:rPr lang="en-US" sz="2400" kern="1200" dirty="0">
              <a:latin typeface="Goudy Old Style" panose="02020502050305020303" pitchFamily="18" charset="0"/>
            </a:rPr>
            <a:t> Design</a:t>
          </a:r>
          <a:endParaRPr lang="LID4096" sz="2400" kern="1200" dirty="0">
            <a:latin typeface="Goudy Old Style" panose="02020502050305020303" pitchFamily="18" charset="0"/>
          </a:endParaRPr>
        </a:p>
      </dsp:txBody>
      <dsp:txXfrm>
        <a:off x="3099939" y="992929"/>
        <a:ext cx="1155935" cy="1137920"/>
      </dsp:txXfrm>
    </dsp:sp>
    <dsp:sp modelId="{8A29850E-E6FC-4D6C-AC94-3388F7E98F47}">
      <dsp:nvSpPr>
        <dsp:cNvPr id="0" name=""/>
        <dsp:cNvSpPr/>
      </dsp:nvSpPr>
      <dsp:spPr>
        <a:xfrm>
          <a:off x="1236159" y="351784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Organization</a:t>
          </a:r>
          <a:endParaRPr lang="LID4096" sz="2000" kern="1200" dirty="0">
            <a:latin typeface="Goudy Old Style" panose="02020502050305020303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170879" y="2505704"/>
        <a:ext cx="1544320" cy="1056640"/>
      </dsp:txXfrm>
    </dsp:sp>
    <dsp:sp modelId="{AC7470B2-699E-4989-96B0-CE5A261F38FC}">
      <dsp:nvSpPr>
        <dsp:cNvPr id="0" name=""/>
        <dsp:cNvSpPr/>
      </dsp:nvSpPr>
      <dsp:spPr>
        <a:xfrm>
          <a:off x="1254832" y="37591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oudy Old Style" panose="02020502050305020303" pitchFamily="18" charset="0"/>
            </a:rPr>
            <a:t>Trainees</a:t>
          </a:r>
          <a:endParaRPr lang="LID4096" sz="2000" kern="1200" dirty="0">
            <a:latin typeface="Goudy Old Style" panose="02020502050305020303" pitchFamily="18" charset="0"/>
          </a:endParaRPr>
        </a:p>
      </dsp:txBody>
      <dsp:txXfrm>
        <a:off x="1620592" y="1046480"/>
        <a:ext cx="1158240" cy="1137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7BA09-E731-48BB-BEE5-A72B85DB0434}">
      <dsp:nvSpPr>
        <dsp:cNvPr id="0" name=""/>
        <dsp:cNvSpPr/>
      </dsp:nvSpPr>
      <dsp:spPr>
        <a:xfrm>
          <a:off x="1261148" y="39922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oudy Old Style" panose="02020502050305020303" pitchFamily="18" charset="0"/>
            </a:rPr>
            <a:t>Training Design</a:t>
          </a:r>
          <a:endParaRPr lang="LID4096" sz="2000" kern="1200" dirty="0">
            <a:latin typeface="Goudy Old Style" panose="02020502050305020303" pitchFamily="18" charset="0"/>
          </a:endParaRPr>
        </a:p>
      </dsp:txBody>
      <dsp:txXfrm>
        <a:off x="3117177" y="1029149"/>
        <a:ext cx="1158240" cy="1137920"/>
      </dsp:txXfrm>
    </dsp:sp>
    <dsp:sp modelId="{B77CCD48-A758-4164-860A-E17F9FB564D5}">
      <dsp:nvSpPr>
        <dsp:cNvPr id="0" name=""/>
        <dsp:cNvSpPr/>
      </dsp:nvSpPr>
      <dsp:spPr>
        <a:xfrm>
          <a:off x="1253134" y="37591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oudy Old Style" panose="02020502050305020303" pitchFamily="18" charset="0"/>
            </a:rPr>
            <a:t>Organization</a:t>
          </a:r>
          <a:endParaRPr lang="LID4096" sz="2000" kern="1200" dirty="0">
            <a:latin typeface="Goudy Old Style" panose="02020502050305020303" pitchFamily="18" charset="0"/>
          </a:endParaRPr>
        </a:p>
      </dsp:txBody>
      <dsp:txXfrm>
        <a:off x="2187854" y="2529840"/>
        <a:ext cx="1544320" cy="1056640"/>
      </dsp:txXfrm>
    </dsp:sp>
    <dsp:sp modelId="{8EA66CF9-06EB-4341-99B6-0F88E57B8304}">
      <dsp:nvSpPr>
        <dsp:cNvPr id="0" name=""/>
        <dsp:cNvSpPr/>
      </dsp:nvSpPr>
      <dsp:spPr>
        <a:xfrm>
          <a:off x="1262453" y="399235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oudy Old Style" panose="02020502050305020303" pitchFamily="18" charset="0"/>
            </a:rPr>
            <a:t>Trainees</a:t>
          </a:r>
          <a:endParaRPr lang="LID4096" sz="2000" kern="1200" dirty="0">
            <a:latin typeface="Goudy Old Style" panose="02020502050305020303" pitchFamily="18" charset="0"/>
          </a:endParaRPr>
        </a:p>
      </dsp:txBody>
      <dsp:txXfrm>
        <a:off x="1628213" y="1069795"/>
        <a:ext cx="1158240" cy="1137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09F28-5C35-40DD-A00F-B988EC8B0C9F}">
      <dsp:nvSpPr>
        <dsp:cNvPr id="0" name=""/>
        <dsp:cNvSpPr/>
      </dsp:nvSpPr>
      <dsp:spPr>
        <a:xfrm>
          <a:off x="0" y="32112"/>
          <a:ext cx="5538210" cy="6155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63FFC-8134-4F7F-B1C3-93BECBABA770}">
      <dsp:nvSpPr>
        <dsp:cNvPr id="0" name=""/>
        <dsp:cNvSpPr/>
      </dsp:nvSpPr>
      <dsp:spPr>
        <a:xfrm>
          <a:off x="204814" y="153677"/>
          <a:ext cx="372389" cy="3723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63FBE-03D1-42E8-ABB9-FEECE9E57679}">
      <dsp:nvSpPr>
        <dsp:cNvPr id="0" name=""/>
        <dsp:cNvSpPr/>
      </dsp:nvSpPr>
      <dsp:spPr>
        <a:xfrm>
          <a:off x="782018" y="1335"/>
          <a:ext cx="4756191" cy="677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57" tIns="71657" rIns="71657" bIns="7165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Goudy Old Style" panose="02020502050305020303" pitchFamily="18" charset="0"/>
            </a:rPr>
            <a:t>Success doesn’t come cheap; it comes with hard work.</a:t>
          </a:r>
        </a:p>
      </dsp:txBody>
      <dsp:txXfrm>
        <a:off x="782018" y="1335"/>
        <a:ext cx="4756191" cy="677072"/>
      </dsp:txXfrm>
    </dsp:sp>
    <dsp:sp modelId="{3B7D669B-A927-4DB5-A842-70C39FC4E186}">
      <dsp:nvSpPr>
        <dsp:cNvPr id="0" name=""/>
        <dsp:cNvSpPr/>
      </dsp:nvSpPr>
      <dsp:spPr>
        <a:xfrm>
          <a:off x="0" y="847676"/>
          <a:ext cx="5538210" cy="6770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CE3E9-6549-4DAB-A608-A5903F0DA9AA}">
      <dsp:nvSpPr>
        <dsp:cNvPr id="0" name=""/>
        <dsp:cNvSpPr/>
      </dsp:nvSpPr>
      <dsp:spPr>
        <a:xfrm>
          <a:off x="204814" y="1000017"/>
          <a:ext cx="372389" cy="3723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1F927-169F-4D06-9CA6-7B298850F459}">
      <dsp:nvSpPr>
        <dsp:cNvPr id="0" name=""/>
        <dsp:cNvSpPr/>
      </dsp:nvSpPr>
      <dsp:spPr>
        <a:xfrm>
          <a:off x="782018" y="847676"/>
          <a:ext cx="4756191" cy="677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57" tIns="71657" rIns="71657" bIns="7165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Goudy Old Style" panose="02020502050305020303" pitchFamily="18" charset="0"/>
            </a:rPr>
            <a:t>Are you willing to pay the price for success?</a:t>
          </a:r>
          <a:endParaRPr lang="en-US" sz="1700" kern="1200" dirty="0">
            <a:latin typeface="Goudy Old Style" panose="02020502050305020303" pitchFamily="18" charset="0"/>
          </a:endParaRPr>
        </a:p>
      </dsp:txBody>
      <dsp:txXfrm>
        <a:off x="782018" y="847676"/>
        <a:ext cx="4756191" cy="677072"/>
      </dsp:txXfrm>
    </dsp:sp>
    <dsp:sp modelId="{C545A685-6559-457F-9784-FEE94641893E}">
      <dsp:nvSpPr>
        <dsp:cNvPr id="0" name=""/>
        <dsp:cNvSpPr/>
      </dsp:nvSpPr>
      <dsp:spPr>
        <a:xfrm>
          <a:off x="0" y="1694017"/>
          <a:ext cx="5538210" cy="6770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22C77-5BA0-4889-91D8-05C5A0588C7C}">
      <dsp:nvSpPr>
        <dsp:cNvPr id="0" name=""/>
        <dsp:cNvSpPr/>
      </dsp:nvSpPr>
      <dsp:spPr>
        <a:xfrm>
          <a:off x="204814" y="1846358"/>
          <a:ext cx="372389" cy="3723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253C1-870C-4F51-81E0-FC746DE15344}">
      <dsp:nvSpPr>
        <dsp:cNvPr id="0" name=""/>
        <dsp:cNvSpPr/>
      </dsp:nvSpPr>
      <dsp:spPr>
        <a:xfrm>
          <a:off x="782018" y="1694017"/>
          <a:ext cx="4756191" cy="677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57" tIns="71657" rIns="71657" bIns="7165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Goudy Old Style" panose="02020502050305020303" pitchFamily="18" charset="0"/>
            </a:rPr>
            <a:t>The choice is yours now.</a:t>
          </a:r>
          <a:endParaRPr lang="en-US" sz="1700" kern="1200" dirty="0">
            <a:latin typeface="Goudy Old Style" panose="02020502050305020303" pitchFamily="18" charset="0"/>
          </a:endParaRPr>
        </a:p>
      </dsp:txBody>
      <dsp:txXfrm>
        <a:off x="782018" y="1694017"/>
        <a:ext cx="4756191" cy="677072"/>
      </dsp:txXfrm>
    </dsp:sp>
    <dsp:sp modelId="{B25E7D62-D0F0-43D8-B60D-D84113B689E6}">
      <dsp:nvSpPr>
        <dsp:cNvPr id="0" name=""/>
        <dsp:cNvSpPr/>
      </dsp:nvSpPr>
      <dsp:spPr>
        <a:xfrm>
          <a:off x="0" y="2540357"/>
          <a:ext cx="5538210" cy="6770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49A57-E5B6-4FE5-923F-A11F1A4DF6BF}">
      <dsp:nvSpPr>
        <dsp:cNvPr id="0" name=""/>
        <dsp:cNvSpPr/>
      </dsp:nvSpPr>
      <dsp:spPr>
        <a:xfrm>
          <a:off x="204814" y="2692698"/>
          <a:ext cx="372389" cy="3723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F4E9D-5271-49D6-868F-883D992219D7}">
      <dsp:nvSpPr>
        <dsp:cNvPr id="0" name=""/>
        <dsp:cNvSpPr/>
      </dsp:nvSpPr>
      <dsp:spPr>
        <a:xfrm>
          <a:off x="782018" y="2540357"/>
          <a:ext cx="4756191" cy="677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57" tIns="71657" rIns="71657" bIns="7165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Goudy Old Style" panose="02020502050305020303" pitchFamily="18" charset="0"/>
            </a:rPr>
            <a:t>What will it be?</a:t>
          </a:r>
          <a:endParaRPr lang="en-US" sz="1700" kern="1200" dirty="0">
            <a:latin typeface="Goudy Old Style" panose="02020502050305020303" pitchFamily="18" charset="0"/>
          </a:endParaRPr>
        </a:p>
      </dsp:txBody>
      <dsp:txXfrm>
        <a:off x="782018" y="2540357"/>
        <a:ext cx="4756191" cy="677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4071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4E23E9F9-463F-E34B-FF77-94824C423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ef2b873533_0_61:notes">
            <a:extLst>
              <a:ext uri="{FF2B5EF4-FFF2-40B4-BE49-F238E27FC236}">
                <a16:creationId xmlns:a16="http://schemas.microsoft.com/office/drawing/2014/main" id="{37FC41DD-B6B9-82F3-094D-C8FB57CAC5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ef2b873533_0_61:notes">
            <a:extLst>
              <a:ext uri="{FF2B5EF4-FFF2-40B4-BE49-F238E27FC236}">
                <a16:creationId xmlns:a16="http://schemas.microsoft.com/office/drawing/2014/main" id="{61EE1358-9F49-A3D5-BB8E-C686487C0E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3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E2EA4F30-D92B-AA0E-3C61-5ABD3752C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C7E43131-BDC8-B1AC-2316-7875A2DD09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61D93687-F4D0-1946-3644-AA33075941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4881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D5CE85CA-F84C-FA5F-131E-FFFDA1543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0B14ACA8-9628-8D55-7AC6-1C41CC601C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A8852889-BAFA-495E-05C0-4C4FF8B152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0185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DF2D17F9-ADDA-CC1D-B1DA-EBE43B6B1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596D3FCD-7B83-1A47-4F3A-D765698642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281B343A-8AD0-7453-1ADD-85971D9DF9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772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B7F9FCE2-F138-35A0-DD39-8FB66DB0B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855BED53-F1DC-6DB1-90C9-9445B83386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5EBE77B3-EE0B-C2EC-97FD-5512B510AD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7430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652E3065-6A5B-6786-6E2A-2E719A6E8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9D2E4753-9984-3765-BE12-8AAAAB67F0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F836715F-E7BA-DD3A-D490-62629BDDFB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52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06EAF2A8-EC83-C9BA-163C-DA1F81A8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8648BCBB-30C3-674B-A87C-71012DDD38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6698B96D-A0DB-78D6-7FB8-342DAEC6CB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9541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0B701F7A-754E-A968-C70B-160CDD00C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E1B2FB1F-7F9E-1B97-CDA0-79E176E00B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55D57AD3-6486-E1F2-F7E5-57D1FA1287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70106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D89D8BE4-FB68-EF58-32D3-A891507DE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AC146FD5-C7E5-D1D9-89B4-55D9530840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27B42B71-F1EB-B3A5-4F5A-6A722801CE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470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f2b87353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f2b87353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6397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968ACD10-1470-2A66-DA81-C6544C54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46DA5BAB-8927-2D8F-C105-1971F29E0D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5BCFEBF5-DEB0-E8B3-DAF5-1F9A628867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8016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9BF2E1A3-2CC7-3227-8EE1-67F313C93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16C8119C-EEEE-55A1-CCC2-5C4930BB5F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84E4B3D9-708A-3179-C4BD-C15AB84BB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036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BEBA4521-0BAF-19AD-5E59-2511838B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f2b873533_0_87:notes">
            <a:extLst>
              <a:ext uri="{FF2B5EF4-FFF2-40B4-BE49-F238E27FC236}">
                <a16:creationId xmlns:a16="http://schemas.microsoft.com/office/drawing/2014/main" id="{0CFAC73A-48F4-CFC3-E1AC-9BA6309313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f2b873533_0_87:notes">
            <a:extLst>
              <a:ext uri="{FF2B5EF4-FFF2-40B4-BE49-F238E27FC236}">
                <a16:creationId xmlns:a16="http://schemas.microsoft.com/office/drawing/2014/main" id="{CEEF38B0-A235-078F-F58B-C70A40A302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75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f2b87353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f2b87353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Finally.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9E104C1B-5426-2A3C-E48B-701A29425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2641AAC0-C475-F31C-C6DF-00154B527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B8EBDB06-6CBF-A5EE-8705-4D4B1648A8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41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9827D5C2-DA07-671B-1B01-111C9932C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BAE21FF0-0D6F-0C39-F40B-CD32D9A3C6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60B8AA68-6648-7240-2757-9074D4281C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090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CAE94DB1-C85F-2D01-7799-470037E62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74077864-8624-FBC2-65CC-0708FB4748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4D2189D7-2869-4555-E9C3-5331736902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166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0A7FA784-DD4D-73EC-1DCA-D0C82A8AC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5A9A44F3-CF64-6885-F907-CBCEBDA74A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148E784C-29ED-78A7-6207-088B8DF383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318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608C8CBF-5D7D-C9D5-55D1-D587A2F1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f2b873533_0_92:notes">
            <a:extLst>
              <a:ext uri="{FF2B5EF4-FFF2-40B4-BE49-F238E27FC236}">
                <a16:creationId xmlns:a16="http://schemas.microsoft.com/office/drawing/2014/main" id="{A77D5B88-AB6C-B585-14FD-39F8533361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f2b873533_0_92:notes">
            <a:extLst>
              <a:ext uri="{FF2B5EF4-FFF2-40B4-BE49-F238E27FC236}">
                <a16:creationId xmlns:a16="http://schemas.microsoft.com/office/drawing/2014/main" id="{E2F08261-F676-B5D9-5440-3C253861DF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23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DE901B8A-4290-DBCC-20E8-B3CDCAF1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3FA78D52-1ABE-2177-3EBC-EC93988BC5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063CDBFC-35B6-99B5-B63D-35F0FC43B8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20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01E536C3-5E90-8AC8-9AF9-C49B4269A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f2b873533_0_66:notes">
            <a:extLst>
              <a:ext uri="{FF2B5EF4-FFF2-40B4-BE49-F238E27FC236}">
                <a16:creationId xmlns:a16="http://schemas.microsoft.com/office/drawing/2014/main" id="{D38D0BB9-603F-B49A-7923-C1F52D4E7B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f2b873533_0_66:notes">
            <a:extLst>
              <a:ext uri="{FF2B5EF4-FFF2-40B4-BE49-F238E27FC236}">
                <a16:creationId xmlns:a16="http://schemas.microsoft.com/office/drawing/2014/main" id="{F4A61A86-20B9-CFF8-F151-542C40A706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4495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8EC110DB-ECF5-366B-7FFF-B062DA8BE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2D2537D6-21FA-E033-9D48-9DB6E4847C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C0318F06-4441-C184-AD9E-9E0E564576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6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74B55B5B-CDF5-1840-3543-37DB4C179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215B3A16-FFE1-3D3E-A370-238E592380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438CF0C9-000E-59B1-36B7-486CA23C65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384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6CF34A9D-11C5-BEEF-109E-D44B281C5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f2b873533_0_80:notes">
            <a:extLst>
              <a:ext uri="{FF2B5EF4-FFF2-40B4-BE49-F238E27FC236}">
                <a16:creationId xmlns:a16="http://schemas.microsoft.com/office/drawing/2014/main" id="{89C4D295-D3DA-0884-9A8B-5E8548A74E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f2b873533_0_80:notes">
            <a:extLst>
              <a:ext uri="{FF2B5EF4-FFF2-40B4-BE49-F238E27FC236}">
                <a16:creationId xmlns:a16="http://schemas.microsoft.com/office/drawing/2014/main" id="{47077EE8-D35B-3E61-A97A-609DB8CCF9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531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DB64BD1B-A368-5CEC-8D55-B2FE6698A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f2b873533_0_66:notes">
            <a:extLst>
              <a:ext uri="{FF2B5EF4-FFF2-40B4-BE49-F238E27FC236}">
                <a16:creationId xmlns:a16="http://schemas.microsoft.com/office/drawing/2014/main" id="{A1FA08B3-3057-0A04-5816-FB86F48E46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f2b873533_0_66:notes">
            <a:extLst>
              <a:ext uri="{FF2B5EF4-FFF2-40B4-BE49-F238E27FC236}">
                <a16:creationId xmlns:a16="http://schemas.microsoft.com/office/drawing/2014/main" id="{7DB969EB-6746-4453-929C-9D251B9959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28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C2574E6D-AF58-3C56-4B7D-360A5D4C8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f2b873533_0_66:notes">
            <a:extLst>
              <a:ext uri="{FF2B5EF4-FFF2-40B4-BE49-F238E27FC236}">
                <a16:creationId xmlns:a16="http://schemas.microsoft.com/office/drawing/2014/main" id="{A03F4291-FB30-8A4C-4EE8-D49623A68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f2b873533_0_66:notes">
            <a:extLst>
              <a:ext uri="{FF2B5EF4-FFF2-40B4-BE49-F238E27FC236}">
                <a16:creationId xmlns:a16="http://schemas.microsoft.com/office/drawing/2014/main" id="{028C9B35-ED37-CB2B-D7E1-85CD3471A8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002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CD1A6014-5793-D341-C130-D3B39D4E2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f2b873533_0_66:notes">
            <a:extLst>
              <a:ext uri="{FF2B5EF4-FFF2-40B4-BE49-F238E27FC236}">
                <a16:creationId xmlns:a16="http://schemas.microsoft.com/office/drawing/2014/main" id="{6C2D9563-D6FC-54B7-D0C7-5F5202A0F5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f2b873533_0_66:notes">
            <a:extLst>
              <a:ext uri="{FF2B5EF4-FFF2-40B4-BE49-F238E27FC236}">
                <a16:creationId xmlns:a16="http://schemas.microsoft.com/office/drawing/2014/main" id="{25CECECF-C6F4-E46A-2BD6-15033B28D4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816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ef2b87353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ef2b87353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5DA4BEE5-0E4B-1914-BD6F-ADF4EE26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ef2b873533_0_73:notes">
            <a:extLst>
              <a:ext uri="{FF2B5EF4-FFF2-40B4-BE49-F238E27FC236}">
                <a16:creationId xmlns:a16="http://schemas.microsoft.com/office/drawing/2014/main" id="{09DFB1FE-C8E9-82C3-28A6-5C7404D846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ef2b873533_0_73:notes">
            <a:extLst>
              <a:ext uri="{FF2B5EF4-FFF2-40B4-BE49-F238E27FC236}">
                <a16:creationId xmlns:a16="http://schemas.microsoft.com/office/drawing/2014/main" id="{713C2C95-FE5F-7C26-50E6-0030244C23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65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23" name="Google Shape;9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14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47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20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5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6" r:id="rId6"/>
    <p:sldLayoutId id="2147483657" r:id="rId7"/>
    <p:sldLayoutId id="2147483660" r:id="rId8"/>
    <p:sldLayoutId id="2147483663" r:id="rId9"/>
    <p:sldLayoutId id="214748366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4.xml"/><Relationship Id="rId5" Type="http://schemas.openxmlformats.org/officeDocument/2006/relationships/image" Target="../media/image30.jpeg"/><Relationship Id="rId10" Type="http://schemas.microsoft.com/office/2007/relationships/diagramDrawing" Target="../diagrams/drawing4.xml"/><Relationship Id="rId4" Type="http://schemas.openxmlformats.org/officeDocument/2006/relationships/image" Target="../media/image29.jpeg"/><Relationship Id="rId9" Type="http://schemas.openxmlformats.org/officeDocument/2006/relationships/diagramColors" Target="../diagrams/colors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10800000">
            <a:off x="2718800" y="1450100"/>
            <a:ext cx="6411300" cy="2258274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735100" y="4251929"/>
            <a:ext cx="42426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000" b="1" dirty="0">
                <a:solidFill>
                  <a:schemeClr val="accent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WEDNESDAY FEBRUARY 19, 2025</a:t>
            </a:r>
            <a:endParaRPr sz="2000" b="1" dirty="0">
              <a:solidFill>
                <a:schemeClr val="accent1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835400" y="1442613"/>
            <a:ext cx="5294700" cy="22582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600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Delivering Finance Training That Sticks – </a:t>
            </a:r>
            <a:br>
              <a:rPr lang="en-US" sz="3600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</a:br>
            <a:r>
              <a:rPr lang="en-US" sz="3600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Principles of Training Transfer Effectiveness</a:t>
            </a:r>
            <a:endParaRPr sz="3600" b="1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11300"/>
            <a:ext cx="5161800" cy="868500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-35950" y="-32475"/>
            <a:ext cx="51618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Training Scrap</a:t>
            </a:r>
            <a:endParaRPr sz="1800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3B4F9E-5F1D-E0D1-C7D4-18D235CEA0EF}"/>
              </a:ext>
            </a:extLst>
          </p:cNvPr>
          <p:cNvSpPr txBox="1"/>
          <p:nvPr/>
        </p:nvSpPr>
        <p:spPr>
          <a:xfrm>
            <a:off x="-35950" y="923575"/>
            <a:ext cx="30320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Goudy Old Style" panose="02020502050305020303" pitchFamily="18" charset="0"/>
              </a:rPr>
              <a:t>Do you know that 85% of finance training content is forgotten within 30 days?</a:t>
            </a:r>
          </a:p>
        </p:txBody>
      </p:sp>
      <p:pic>
        <p:nvPicPr>
          <p:cNvPr id="7" name="Picture 6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5F9F4C0B-14E9-DC81-2475-BBB307BC4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15" y="1420238"/>
            <a:ext cx="5378485" cy="3723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CC30DF-79AF-BDA4-47C0-2647A77442CE}"/>
              </a:ext>
            </a:extLst>
          </p:cNvPr>
          <p:cNvSpPr txBox="1"/>
          <p:nvPr/>
        </p:nvSpPr>
        <p:spPr>
          <a:xfrm>
            <a:off x="-35950" y="2934349"/>
            <a:ext cx="3403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Goudy Old Style" panose="02020502050305020303" pitchFamily="18" charset="0"/>
              </a:rPr>
              <a:t>How do we change this?</a:t>
            </a:r>
          </a:p>
        </p:txBody>
      </p:sp>
    </p:spTree>
    <p:extLst>
      <p:ext uri="{BB962C8B-B14F-4D97-AF65-F5344CB8AC3E}">
        <p14:creationId xmlns:p14="http://schemas.microsoft.com/office/powerpoint/2010/main" val="35727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92DD8972-5B43-30E6-8558-669F132F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>
            <a:extLst>
              <a:ext uri="{FF2B5EF4-FFF2-40B4-BE49-F238E27FC236}">
                <a16:creationId xmlns:a16="http://schemas.microsoft.com/office/drawing/2014/main" id="{ACCB4FDC-ADAF-DE2F-EAD7-BE8970189D2A}"/>
              </a:ext>
            </a:extLst>
          </p:cNvPr>
          <p:cNvSpPr/>
          <p:nvPr/>
        </p:nvSpPr>
        <p:spPr>
          <a:xfrm>
            <a:off x="0" y="1371601"/>
            <a:ext cx="3885705" cy="2023532"/>
          </a:xfrm>
          <a:prstGeom prst="snip1Rect">
            <a:avLst>
              <a:gd name="adj" fmla="val 50000"/>
            </a:avLst>
          </a:prstGeom>
          <a:solidFill>
            <a:srgbClr val="61942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>
            <a:extLst>
              <a:ext uri="{FF2B5EF4-FFF2-40B4-BE49-F238E27FC236}">
                <a16:creationId xmlns:a16="http://schemas.microsoft.com/office/drawing/2014/main" id="{98BFB18A-8381-4C7C-55E3-7C080AEF4D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960" y="2131970"/>
            <a:ext cx="3132307" cy="4616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00" b="1" dirty="0">
                <a:solidFill>
                  <a:schemeClr val="bg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THE TRAINING TRANSFER EFFECTIVENESS</a:t>
            </a:r>
            <a:br>
              <a:rPr lang="en-US" sz="2800" b="1" dirty="0">
                <a:solidFill>
                  <a:schemeClr val="bg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</a:br>
            <a:r>
              <a:rPr lang="en-US" sz="2800" b="1" dirty="0">
                <a:solidFill>
                  <a:schemeClr val="bg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JOURNEY</a:t>
            </a:r>
            <a:endParaRPr sz="2800" b="1" dirty="0">
              <a:solidFill>
                <a:schemeClr val="bg1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4">
            <a:extLst>
              <a:ext uri="{FF2B5EF4-FFF2-40B4-BE49-F238E27FC236}">
                <a16:creationId xmlns:a16="http://schemas.microsoft.com/office/drawing/2014/main" id="{AC797766-EE10-3B0F-ABA4-6961769ED1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692311-D1F5-5A94-25C1-28AE6E40BF11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6" name="Google Shape;107;p19">
              <a:extLst>
                <a:ext uri="{FF2B5EF4-FFF2-40B4-BE49-F238E27FC236}">
                  <a16:creationId xmlns:a16="http://schemas.microsoft.com/office/drawing/2014/main" id="{44FB40F5-6613-8C4F-86E5-7AF01FBC8CFC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108;p19">
              <a:extLst>
                <a:ext uri="{FF2B5EF4-FFF2-40B4-BE49-F238E27FC236}">
                  <a16:creationId xmlns:a16="http://schemas.microsoft.com/office/drawing/2014/main" id="{2BB3946E-6F56-BA73-C4A9-CA503C4FD6C1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" name="Google Shape;109;p19">
              <a:extLst>
                <a:ext uri="{FF2B5EF4-FFF2-40B4-BE49-F238E27FC236}">
                  <a16:creationId xmlns:a16="http://schemas.microsoft.com/office/drawing/2014/main" id="{9F78896B-A38E-5482-8FE4-2A72531E1FCC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ECB797CB-2204-6852-A3D4-A94B60710016}"/>
              </a:ext>
            </a:extLst>
          </p:cNvPr>
          <p:cNvSpPr/>
          <p:nvPr/>
        </p:nvSpPr>
        <p:spPr>
          <a:xfrm>
            <a:off x="4275194" y="1681656"/>
            <a:ext cx="2403501" cy="1557622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  <a:latin typeface="Goudy Old Style" panose="02020502050305020303" pitchFamily="18" charset="0"/>
              </a:rPr>
              <a:t>Pre–Training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A7DB2B1-0C10-AB2C-A49F-7AA69CD98A84}"/>
              </a:ext>
            </a:extLst>
          </p:cNvPr>
          <p:cNvSpPr/>
          <p:nvPr/>
        </p:nvSpPr>
        <p:spPr>
          <a:xfrm>
            <a:off x="6216323" y="1675450"/>
            <a:ext cx="2043382" cy="1601310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  <a:latin typeface="Goudy Old Style" panose="02020502050305020303" pitchFamily="18" charset="0"/>
              </a:rPr>
              <a:t>During Training</a:t>
            </a:r>
            <a:endParaRPr lang="en-NG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5A495462-E855-F1E7-8157-A69CC01BED7F}"/>
              </a:ext>
            </a:extLst>
          </p:cNvPr>
          <p:cNvSpPr/>
          <p:nvPr/>
        </p:nvSpPr>
        <p:spPr>
          <a:xfrm>
            <a:off x="5116825" y="2758987"/>
            <a:ext cx="2403502" cy="1536729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  <a:latin typeface="Goudy Old Style" panose="02020502050305020303" pitchFamily="18" charset="0"/>
              </a:rPr>
              <a:t>Post–Training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0BF47-9238-63FA-4DBB-94845234A2A4}"/>
              </a:ext>
            </a:extLst>
          </p:cNvPr>
          <p:cNvSpPr txBox="1"/>
          <p:nvPr/>
        </p:nvSpPr>
        <p:spPr>
          <a:xfrm>
            <a:off x="449904" y="319668"/>
            <a:ext cx="668047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  THE JOURNEY BEGINS HERE AND NOW.</a:t>
            </a:r>
            <a:endParaRPr lang="LID4096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29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4" grpId="0" animBg="1"/>
      <p:bldP spid="2" grpId="0" animBg="1"/>
      <p:bldP spid="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D33F572A-E777-EA97-238A-C4F3E1B3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0A0060C9-5F4E-C576-E560-90473945479F}"/>
              </a:ext>
            </a:extLst>
          </p:cNvPr>
          <p:cNvSpPr/>
          <p:nvPr/>
        </p:nvSpPr>
        <p:spPr>
          <a:xfrm>
            <a:off x="0" y="11300"/>
            <a:ext cx="4708187" cy="868500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oudy Old Style" panose="02020502050305020303" pitchFamily="18" charset="0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B84B4006-FDCF-2343-6558-0BD07044B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4938150" cy="868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What you will learn in today’s </a:t>
            </a:r>
            <a:b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</a:br>
            <a: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Webinar</a:t>
            </a:r>
            <a:endParaRPr lang="en-GB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0D62E2C0-2296-2F84-A28F-93646A531F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C2D1B-7857-FA7E-AFB8-73AF279B75B6}"/>
              </a:ext>
            </a:extLst>
          </p:cNvPr>
          <p:cNvSpPr txBox="1"/>
          <p:nvPr/>
        </p:nvSpPr>
        <p:spPr>
          <a:xfrm>
            <a:off x="0" y="1140589"/>
            <a:ext cx="50262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The principle of Training Transfer Effectiveness and its application in finance training.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Identify barriers to training transfer specific to finance-related topics.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Outline strategies to overcome them.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Apply the 12 Transfer Levers to create training programs that ensure real-world application.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5E504-4AC6-57E6-013D-BF1DA3D7F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850" y="992221"/>
            <a:ext cx="4004251" cy="413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76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6D77FEFD-9F73-9EBF-F61A-26628AF4F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41204DFD-88C3-1555-AF4F-25C694AD94EE}"/>
              </a:ext>
            </a:extLst>
          </p:cNvPr>
          <p:cNvSpPr/>
          <p:nvPr/>
        </p:nvSpPr>
        <p:spPr>
          <a:xfrm>
            <a:off x="0" y="11300"/>
            <a:ext cx="4708187" cy="976320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oudy Old Style" panose="02020502050305020303" pitchFamily="18" charset="0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AFF08DA0-B927-2151-54B6-C7B9F85C2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4938150" cy="1145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What exactly is Training Transfer Effectiveness?</a:t>
            </a:r>
            <a:endParaRPr lang="en-GB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D6D58904-3368-A895-D2C0-711F670D9C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44091F5-EB62-CBCF-A141-32A4A08B0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5252334"/>
              </p:ext>
            </p:extLst>
          </p:nvPr>
        </p:nvGraphicFramePr>
        <p:xfrm>
          <a:off x="1007706" y="727787"/>
          <a:ext cx="6873552" cy="3428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77218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45D9894E-9ADF-DB8D-3FB5-6824BD0AC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E64C8C0E-5B03-5718-393F-2B862E8B1BFC}"/>
              </a:ext>
            </a:extLst>
          </p:cNvPr>
          <p:cNvSpPr/>
          <p:nvPr/>
        </p:nvSpPr>
        <p:spPr>
          <a:xfrm>
            <a:off x="0" y="11300"/>
            <a:ext cx="4091709" cy="579827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AE1A32C2-23BB-38BA-3D42-EEBE7EF598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950" y="-32475"/>
            <a:ext cx="51618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From Training To Impact</a:t>
            </a:r>
            <a:endParaRPr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785A650F-CDE4-3280-F03D-6496A380F6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4A88FB7-5291-7BC5-983E-EC379D91F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9" y="591127"/>
            <a:ext cx="9144000" cy="45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06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7B8E560F-B354-17B8-41D7-9990E784A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37D43B17-51D1-BB99-FCDC-1F7C6DB2069F}"/>
              </a:ext>
            </a:extLst>
          </p:cNvPr>
          <p:cNvSpPr/>
          <p:nvPr/>
        </p:nvSpPr>
        <p:spPr>
          <a:xfrm>
            <a:off x="0" y="11300"/>
            <a:ext cx="4708187" cy="669835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oudy Old Style" panose="02020502050305020303" pitchFamily="18" charset="0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B16D5654-4B86-35AD-95FD-0566D0F53B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4938150" cy="868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Case Study – </a:t>
            </a:r>
            <a:r>
              <a:rPr lang="en-GB" b="1" dirty="0" err="1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Ukuaji</a:t>
            </a:r>
            <a: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 Capital</a:t>
            </a:r>
            <a:endParaRPr lang="en-GB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F07D5B33-124A-0D62-F653-1BB6FD5D4A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1DC48-6799-5E61-699E-FF47E4E80C5A}"/>
              </a:ext>
            </a:extLst>
          </p:cNvPr>
          <p:cNvSpPr txBox="1"/>
          <p:nvPr/>
        </p:nvSpPr>
        <p:spPr>
          <a:xfrm>
            <a:off x="0" y="1835603"/>
            <a:ext cx="5029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Required: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What went wrong/right in the training selection process, and how did it contribute to the financial loss?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Why did the training work for Rebecca and Daniel but not for Mr. Francis?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What role did post-training support (or lack of it) play in the outcome?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What would you recommend ensuring future training success at </a:t>
            </a:r>
            <a:r>
              <a:rPr lang="en-GB" sz="2000" dirty="0" err="1">
                <a:latin typeface="Goudy Old Style" panose="02020502050305020303" pitchFamily="18" charset="0"/>
              </a:rPr>
              <a:t>Ukuaji</a:t>
            </a:r>
            <a:r>
              <a:rPr lang="en-GB" sz="2000" dirty="0">
                <a:latin typeface="Goudy Old Style" panose="02020502050305020303" pitchFamily="18" charset="0"/>
              </a:rPr>
              <a:t> Capital?</a:t>
            </a:r>
          </a:p>
        </p:txBody>
      </p:sp>
      <p:pic>
        <p:nvPicPr>
          <p:cNvPr id="6147" name="Picture 3" descr="The word case study handwritten an a notebook with a magnifying glass. The word case study handwritten an a notebook with a magnifying glass. Business and education concept. case study stock pictures, royalty-free photos &amp; images">
            <a:extLst>
              <a:ext uri="{FF2B5EF4-FFF2-40B4-BE49-F238E27FC236}">
                <a16:creationId xmlns:a16="http://schemas.microsoft.com/office/drawing/2014/main" id="{005ADF9B-D6A1-3147-D43F-0FC05A2B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54" y="1045779"/>
            <a:ext cx="3732245" cy="408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61175-40B5-9346-E03C-ED6BC9A7CD04}"/>
              </a:ext>
            </a:extLst>
          </p:cNvPr>
          <p:cNvSpPr txBox="1"/>
          <p:nvPr/>
        </p:nvSpPr>
        <p:spPr>
          <a:xfrm>
            <a:off x="4664" y="891851"/>
            <a:ext cx="5215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Goudy Old Style" panose="02020502050305020303" pitchFamily="18" charset="0"/>
              </a:rPr>
              <a:t>When Training is a Ritual, not a Business Strategy.</a:t>
            </a:r>
          </a:p>
        </p:txBody>
      </p:sp>
    </p:spTree>
    <p:extLst>
      <p:ext uri="{BB962C8B-B14F-4D97-AF65-F5344CB8AC3E}">
        <p14:creationId xmlns:p14="http://schemas.microsoft.com/office/powerpoint/2010/main" val="420286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F451EB82-EE28-B2E2-92F9-FD1B9D3A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12179877-5066-B405-F934-32555F029F2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3605DF-FB1C-A6E0-22AB-5A80DE581D8D}"/>
              </a:ext>
            </a:extLst>
          </p:cNvPr>
          <p:cNvSpPr txBox="1"/>
          <p:nvPr/>
        </p:nvSpPr>
        <p:spPr>
          <a:xfrm>
            <a:off x="443345" y="429911"/>
            <a:ext cx="76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cap="all" spc="225" dirty="0">
                <a:solidFill>
                  <a:schemeClr val="tx1"/>
                </a:solidFill>
                <a:latin typeface="Goudy Old Style" panose="02020502050305020303" pitchFamily="18" charset="0"/>
              </a:rPr>
              <a:t>Why doES finance training fail?</a:t>
            </a:r>
            <a:endParaRPr lang="LID4096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A6670-9BC4-8DDB-082D-3DFE896CFFB3}"/>
              </a:ext>
            </a:extLst>
          </p:cNvPr>
          <p:cNvSpPr txBox="1"/>
          <p:nvPr/>
        </p:nvSpPr>
        <p:spPr>
          <a:xfrm>
            <a:off x="76200" y="1861178"/>
            <a:ext cx="386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200" cap="all" spc="225" dirty="0">
                <a:solidFill>
                  <a:schemeClr val="tx1"/>
                </a:solidFill>
                <a:latin typeface="Goudy Old Style" panose="02020502050305020303" pitchFamily="18" charset="0"/>
              </a:rPr>
              <a:t>Go to slido.com and use the code 2568443 to join in.</a:t>
            </a:r>
            <a:endParaRPr lang="LID4096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1F68C4-7F2D-4671-4124-2A3B641BE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1461900"/>
            <a:ext cx="36703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0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C68C870E-4FAF-3703-47A7-05D7E18D8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99CD933A-FA38-0651-6F71-40F1B6290B2A}"/>
              </a:ext>
            </a:extLst>
          </p:cNvPr>
          <p:cNvSpPr/>
          <p:nvPr/>
        </p:nvSpPr>
        <p:spPr>
          <a:xfrm>
            <a:off x="0" y="11300"/>
            <a:ext cx="4708187" cy="868500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oudy Old Style" panose="02020502050305020303" pitchFamily="18" charset="0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1F60876E-513E-F969-6C6A-1B5F138554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4938150" cy="868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Why does Finance Training </a:t>
            </a:r>
            <a:b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</a:br>
            <a:r>
              <a:rPr lang="en-GB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fail? </a:t>
            </a:r>
            <a:endParaRPr lang="en-GB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E5AFE0A4-0C7F-D364-6BD9-327F9D6DE6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16412-6B96-5C23-70A2-360099C48A64}"/>
              </a:ext>
            </a:extLst>
          </p:cNvPr>
          <p:cNvSpPr txBox="1"/>
          <p:nvPr/>
        </p:nvSpPr>
        <p:spPr>
          <a:xfrm>
            <a:off x="0" y="1140589"/>
            <a:ext cx="50262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Pre-Training Failures (Before Training Begins)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Non-Alignment with Business Goals.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Poor Training Selection Process.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081D6-BA07-260C-B742-7CA55B90A3E2}"/>
              </a:ext>
            </a:extLst>
          </p:cNvPr>
          <p:cNvSpPr txBox="1"/>
          <p:nvPr/>
        </p:nvSpPr>
        <p:spPr>
          <a:xfrm>
            <a:off x="-1" y="2248585"/>
            <a:ext cx="48490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During-Training Failures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Training Content is Not Job-Relevant.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Lack of Engagement and Active Practice.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46599-DBA4-66F4-F872-4D063E1CC7B2}"/>
              </a:ext>
            </a:extLst>
          </p:cNvPr>
          <p:cNvSpPr txBox="1"/>
          <p:nvPr/>
        </p:nvSpPr>
        <p:spPr>
          <a:xfrm>
            <a:off x="-2" y="3525037"/>
            <a:ext cx="4938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Post-Training Failures (After Training Ends)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No Opportunities for Application.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No Manager or Organizational Support.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latin typeface="Goudy Old Style" panose="02020502050305020303" pitchFamily="18" charset="0"/>
            </a:endParaRPr>
          </a:p>
        </p:txBody>
      </p:sp>
      <p:pic>
        <p:nvPicPr>
          <p:cNvPr id="4098" name="Picture 2" descr="Five Reasons Why Failure is Awesome ...">
            <a:extLst>
              <a:ext uri="{FF2B5EF4-FFF2-40B4-BE49-F238E27FC236}">
                <a16:creationId xmlns:a16="http://schemas.microsoft.com/office/drawing/2014/main" id="{ACF6B12B-2175-84E8-FAD0-59F45C95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54" y="2995126"/>
            <a:ext cx="3579046" cy="213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ney Down The Drain Stock Photos ...">
            <a:extLst>
              <a:ext uri="{FF2B5EF4-FFF2-40B4-BE49-F238E27FC236}">
                <a16:creationId xmlns:a16="http://schemas.microsoft.com/office/drawing/2014/main" id="{ECF6484F-1CAD-4A79-D60E-CC5B3602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56" y="776882"/>
            <a:ext cx="3579046" cy="20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4B86F9-39C6-2756-4A58-7FB205FA3F7E}"/>
              </a:ext>
            </a:extLst>
          </p:cNvPr>
          <p:cNvSpPr txBox="1"/>
          <p:nvPr/>
        </p:nvSpPr>
        <p:spPr>
          <a:xfrm>
            <a:off x="5941051" y="315217"/>
            <a:ext cx="2046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  Money Drain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53993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4BEAC98A-A691-F643-6DB8-89E3DE13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A62110B6-300E-D080-7430-3DBD531010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53B339-BE82-E246-9410-E0F3CE8BCBD5}"/>
              </a:ext>
            </a:extLst>
          </p:cNvPr>
          <p:cNvSpPr txBox="1"/>
          <p:nvPr/>
        </p:nvSpPr>
        <p:spPr>
          <a:xfrm>
            <a:off x="13899" y="798297"/>
            <a:ext cx="541250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Finance training fails when: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It isn’t aligned with business goals.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The wrong people are trained.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Content is not practical or engaging.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Employees don’t get to apply their learning.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There is no organizational reinforcement.</a:t>
            </a:r>
          </a:p>
          <a:p>
            <a:endParaRPr lang="en-GB" sz="2000" b="1" dirty="0">
              <a:latin typeface="Goudy Old Style" panose="02020502050305020303" pitchFamily="18" charset="0"/>
            </a:endParaRPr>
          </a:p>
          <a:p>
            <a:r>
              <a:rPr lang="en-GB" sz="2000" b="1" dirty="0">
                <a:latin typeface="Goudy Old Style" panose="02020502050305020303" pitchFamily="18" charset="0"/>
              </a:rPr>
              <a:t>Fixing This:</a:t>
            </a:r>
          </a:p>
          <a:p>
            <a:r>
              <a:rPr lang="en-GB" sz="2000" dirty="0">
                <a:latin typeface="Goudy Old Style" panose="02020502050305020303" pitchFamily="18" charset="0"/>
              </a:rPr>
              <a:t>Organizations must prioritize business-aligned training, engage learners through active practice, and ensure post-training accountability.</a:t>
            </a:r>
          </a:p>
        </p:txBody>
      </p:sp>
      <p:pic>
        <p:nvPicPr>
          <p:cNvPr id="5124" name="Picture 4" descr="45 Fear Of Failure Quotes To Overcome ...">
            <a:extLst>
              <a:ext uri="{FF2B5EF4-FFF2-40B4-BE49-F238E27FC236}">
                <a16:creationId xmlns:a16="http://schemas.microsoft.com/office/drawing/2014/main" id="{0CD003ED-837F-5F78-5EBC-CBB8A68C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17" y="798297"/>
            <a:ext cx="2449383" cy="18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ailure if you fail to learn ...">
            <a:extLst>
              <a:ext uri="{FF2B5EF4-FFF2-40B4-BE49-F238E27FC236}">
                <a16:creationId xmlns:a16="http://schemas.microsoft.com/office/drawing/2014/main" id="{4E4FDD4C-2574-78BD-31D6-BD659228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8" y="2668555"/>
            <a:ext cx="2449383" cy="246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3F4E4A-BE96-4146-971B-380B00E55E2C}"/>
              </a:ext>
            </a:extLst>
          </p:cNvPr>
          <p:cNvSpPr/>
          <p:nvPr/>
        </p:nvSpPr>
        <p:spPr>
          <a:xfrm>
            <a:off x="7343192" y="4805264"/>
            <a:ext cx="1063690" cy="17709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7608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E3F11FBD-A8E6-3C28-6B68-9640B5CEC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6901D78F-03CF-F231-C4E9-484266BD54CF}"/>
              </a:ext>
            </a:extLst>
          </p:cNvPr>
          <p:cNvSpPr/>
          <p:nvPr/>
        </p:nvSpPr>
        <p:spPr>
          <a:xfrm>
            <a:off x="-1" y="11300"/>
            <a:ext cx="5920509" cy="533449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70ECDC50-F95C-B216-96DD-2FBF06AA45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950" y="-32475"/>
            <a:ext cx="6325914" cy="810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0"/>
              </a:rPr>
              <a:t>The 12 Levers of Transfer Effectiveness</a:t>
            </a:r>
          </a:p>
        </p:txBody>
      </p:sp>
      <p:sp>
        <p:nvSpPr>
          <p:cNvPr id="98" name="Google Shape;98;p18">
            <a:extLst>
              <a:ext uri="{FF2B5EF4-FFF2-40B4-BE49-F238E27FC236}">
                <a16:creationId xmlns:a16="http://schemas.microsoft.com/office/drawing/2014/main" id="{7572CDE3-3277-1DD6-EF83-7E0A449C01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3899" y="701964"/>
            <a:ext cx="9144000" cy="4281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GB" sz="20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Trainees, Training Design, and Organization</a:t>
            </a:r>
          </a:p>
          <a:p>
            <a:pPr marL="114300" indent="0">
              <a:buNone/>
            </a:pPr>
            <a:endParaRPr lang="en-GB" sz="2000" b="1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marL="114300" indent="0">
              <a:buNone/>
            </a:pPr>
            <a:r>
              <a:rPr lang="en-GB" sz="20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Levers for Trainees: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1. Transfer Motivation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2. Self-Efficacy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3. Transfer Volition</a:t>
            </a:r>
          </a:p>
          <a:p>
            <a:pPr marL="114300" indent="0">
              <a:buNone/>
            </a:pPr>
            <a:endParaRPr lang="en-GB" sz="20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marL="114300" indent="0">
              <a:buNone/>
            </a:pPr>
            <a:r>
              <a:rPr lang="en-GB" sz="20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Levers for Training Design: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4. Clarity of Expectations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5. Content Relevance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6.  Active Practice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7.  Transfer Planning</a:t>
            </a: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09DFA45F-F6C9-8904-2E0E-FCFF46D981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B2F9D4F-BB33-8C7A-5F3A-18512632B1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7900779"/>
              </p:ext>
            </p:extLst>
          </p:nvPr>
        </p:nvGraphicFramePr>
        <p:xfrm>
          <a:off x="2867609" y="8219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6062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P spid="98" grpId="0" build="p"/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3" name="Google Shape;107;p19"/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08;p19"/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09;p19"/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" name="object 2">
            <a:extLst>
              <a:ext uri="{FF2B5EF4-FFF2-40B4-BE49-F238E27FC236}">
                <a16:creationId xmlns:a16="http://schemas.microsoft.com/office/drawing/2014/main" id="{745DBF19-42D7-C736-7231-53DA262E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" y="719827"/>
            <a:ext cx="9144000" cy="370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865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A7486CEF-6685-F8E8-713E-899411E7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E040A2B8-2962-0686-0808-27CBD96CF4C9}"/>
              </a:ext>
            </a:extLst>
          </p:cNvPr>
          <p:cNvSpPr/>
          <p:nvPr/>
        </p:nvSpPr>
        <p:spPr>
          <a:xfrm>
            <a:off x="0" y="11300"/>
            <a:ext cx="5883564" cy="533449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0422A9CA-0D75-31B0-4E27-2C3FEE31D9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950" y="-32475"/>
            <a:ext cx="5919514" cy="810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0"/>
              </a:rPr>
              <a:t>The 12 Levers of Transfer Effectiveness</a:t>
            </a:r>
          </a:p>
        </p:txBody>
      </p:sp>
      <p:sp>
        <p:nvSpPr>
          <p:cNvPr id="98" name="Google Shape;98;p18">
            <a:extLst>
              <a:ext uri="{FF2B5EF4-FFF2-40B4-BE49-F238E27FC236}">
                <a16:creationId xmlns:a16="http://schemas.microsoft.com/office/drawing/2014/main" id="{6A6AE346-C674-C7E7-C33F-22B627D654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3899" y="544749"/>
            <a:ext cx="9144000" cy="4438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GB" sz="20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Levers for the Organization: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8. Opportunities for Application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9. Personal Transfer Capacity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10. Support from Supervisors                     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11. Support from Peers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12. Transfer Expectations in the Organization</a:t>
            </a:r>
          </a:p>
          <a:p>
            <a:pPr marL="114300" indent="0">
              <a:buNone/>
            </a:pPr>
            <a:endParaRPr lang="en-GB" sz="20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Since we don’t have time to go deep into all 12, we will focus on the key levers that directly impacted </a:t>
            </a:r>
            <a:r>
              <a:rPr lang="en-GB" sz="2000" dirty="0" err="1">
                <a:solidFill>
                  <a:schemeClr val="tx1"/>
                </a:solidFill>
                <a:latin typeface="Goudy Old Style" panose="02020502050305020303" pitchFamily="18" charset="0"/>
              </a:rPr>
              <a:t>Ukuaji</a:t>
            </a:r>
            <a:r>
              <a:rPr lang="en-GB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 Capital."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0FC008B7-DF99-E8E9-3076-124EEC6B29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D6FBB3-087B-6A49-D716-94F556A390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383759"/>
              </p:ext>
            </p:extLst>
          </p:nvPr>
        </p:nvGraphicFramePr>
        <p:xfrm>
          <a:off x="4018695" y="113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851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P spid="98" grpId="0" build="p"/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A642A37F-EF2A-B159-7CA6-5A1C26F54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DCC01F2C-B6B0-C095-565B-C9BEE95D2AF0}"/>
              </a:ext>
            </a:extLst>
          </p:cNvPr>
          <p:cNvSpPr/>
          <p:nvPr/>
        </p:nvSpPr>
        <p:spPr>
          <a:xfrm>
            <a:off x="0" y="11300"/>
            <a:ext cx="4128655" cy="576529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E19A40D2-3105-0B00-FDA3-812E34A0F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950" y="-32474"/>
            <a:ext cx="4290709" cy="6856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0"/>
              </a:rPr>
              <a:t>Putting the dots together</a:t>
            </a:r>
            <a:endParaRPr b="1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CC85ADFA-C7B1-7A7E-14AE-D5AA68580E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D2370-70B2-7B6F-3DFC-257B950DEAFB}"/>
              </a:ext>
            </a:extLst>
          </p:cNvPr>
          <p:cNvSpPr txBox="1"/>
          <p:nvPr/>
        </p:nvSpPr>
        <p:spPr>
          <a:xfrm>
            <a:off x="0" y="696918"/>
            <a:ext cx="6988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Training Alone is Not Enough—Sustaining Application is Key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latin typeface="Goudy Old Style" panose="02020502050305020303" pitchFamily="18" charset="0"/>
              </a:rPr>
              <a:t>Training Effectiveness</a:t>
            </a:r>
            <a:r>
              <a:rPr lang="en-GB" sz="2000" dirty="0">
                <a:latin typeface="Goudy Old Style" panose="02020502050305020303" pitchFamily="18" charset="0"/>
              </a:rPr>
              <a:t> = Learning happens.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latin typeface="Goudy Old Style" panose="02020502050305020303" pitchFamily="18" charset="0"/>
              </a:rPr>
              <a:t>Training Transfer</a:t>
            </a:r>
            <a:r>
              <a:rPr lang="en-GB" sz="2000" dirty="0">
                <a:latin typeface="Goudy Old Style" panose="02020502050305020303" pitchFamily="18" charset="0"/>
              </a:rPr>
              <a:t> = Learning is applied.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latin typeface="Goudy Old Style" panose="02020502050305020303" pitchFamily="18" charset="0"/>
              </a:rPr>
              <a:t>Training Transfer Effectiveness</a:t>
            </a:r>
            <a:r>
              <a:rPr lang="en-GB" sz="2000" dirty="0">
                <a:latin typeface="Goudy Old Style" panose="02020502050305020303" pitchFamily="18" charset="0"/>
              </a:rPr>
              <a:t> = Learning is sustained for long-term impact.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Goudy Old Style" panose="02020502050305020303" pitchFamily="18" charset="0"/>
              </a:rPr>
              <a:t> 👉 </a:t>
            </a:r>
            <a:r>
              <a:rPr lang="en-GB" sz="2000" i="1" dirty="0">
                <a:latin typeface="Goudy Old Style" panose="02020502050305020303" pitchFamily="18" charset="0"/>
              </a:rPr>
              <a:t>Without reinforcement, training remains an event, not a transformation.</a:t>
            </a:r>
            <a:endParaRPr lang="en-GB" sz="2000" dirty="0">
              <a:latin typeface="Goudy Old Style" panose="020205020503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83C5F-AB72-AF6F-D58E-5D4D304EA3DB}"/>
              </a:ext>
            </a:extLst>
          </p:cNvPr>
          <p:cNvSpPr txBox="1"/>
          <p:nvPr/>
        </p:nvSpPr>
        <p:spPr>
          <a:xfrm>
            <a:off x="1" y="2943687"/>
            <a:ext cx="72218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The </a:t>
            </a:r>
            <a:r>
              <a:rPr lang="en-GB" sz="2000" b="1" dirty="0" err="1">
                <a:latin typeface="Goudy Old Style" panose="02020502050305020303" pitchFamily="18" charset="0"/>
              </a:rPr>
              <a:t>Ukuaji</a:t>
            </a:r>
            <a:r>
              <a:rPr lang="en-GB" sz="2000" b="1" dirty="0">
                <a:latin typeface="Goudy Old Style" panose="02020502050305020303" pitchFamily="18" charset="0"/>
              </a:rPr>
              <a:t> Capital Case Study: </a:t>
            </a:r>
            <a:r>
              <a:rPr lang="en-GB" sz="2000" dirty="0">
                <a:latin typeface="Goudy Old Style" panose="02020502050305020303" pitchFamily="18" charset="0"/>
              </a:rPr>
              <a:t>The Cost of Training Without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udy Old Style" panose="02020502050305020303" pitchFamily="18" charset="0"/>
              </a:rPr>
              <a:t>Right training, wrong participant = no impact.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udy Old Style" panose="02020502050305020303" pitchFamily="18" charset="0"/>
              </a:rPr>
              <a:t>Training works when it is </a:t>
            </a:r>
            <a:r>
              <a:rPr lang="en-GB" sz="2000" b="1" dirty="0">
                <a:latin typeface="Goudy Old Style" panose="02020502050305020303" pitchFamily="18" charset="0"/>
              </a:rPr>
              <a:t>relevant, engaging, and reinforced.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udy Old Style" panose="02020502050305020303" pitchFamily="18" charset="0"/>
              </a:rPr>
              <a:t>Without </a:t>
            </a:r>
            <a:r>
              <a:rPr lang="en-GB" sz="2000" b="1" dirty="0">
                <a:latin typeface="Goudy Old Style" panose="02020502050305020303" pitchFamily="18" charset="0"/>
              </a:rPr>
              <a:t>post-training support,</a:t>
            </a:r>
            <a:r>
              <a:rPr lang="en-GB" sz="2000" dirty="0">
                <a:latin typeface="Goudy Old Style" panose="02020502050305020303" pitchFamily="18" charset="0"/>
              </a:rPr>
              <a:t> employees revert to old habits.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oudy Old Style" panose="02020502050305020303" pitchFamily="18" charset="0"/>
              </a:rPr>
              <a:t>👉 </a:t>
            </a:r>
            <a:r>
              <a:rPr lang="en-GB" sz="2000" b="1" dirty="0">
                <a:latin typeface="Goudy Old Style" panose="02020502050305020303" pitchFamily="18" charset="0"/>
              </a:rPr>
              <a:t>Training must be a strategic investment, not a routine exercise.</a:t>
            </a:r>
            <a:endParaRPr lang="LID4096" sz="2000" b="1" dirty="0">
              <a:latin typeface="Goudy Old Style" panose="02020502050305020303" pitchFamily="18" charset="0"/>
            </a:endParaRPr>
          </a:p>
        </p:txBody>
      </p:sp>
      <p:pic>
        <p:nvPicPr>
          <p:cNvPr id="11" name="Picture 2" descr="What is an alignment?">
            <a:extLst>
              <a:ext uri="{FF2B5EF4-FFF2-40B4-BE49-F238E27FC236}">
                <a16:creationId xmlns:a16="http://schemas.microsoft.com/office/drawing/2014/main" id="{7CB560F9-C2BC-3FA8-858F-6C237079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54" y="1023227"/>
            <a:ext cx="2360645" cy="31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42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89F713E8-6AC2-EC46-45A0-FDB5B470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>
            <a:extLst>
              <a:ext uri="{FF2B5EF4-FFF2-40B4-BE49-F238E27FC236}">
                <a16:creationId xmlns:a16="http://schemas.microsoft.com/office/drawing/2014/main" id="{8B4FDF17-9B3A-4336-3D32-FD1BCF400847}"/>
              </a:ext>
            </a:extLst>
          </p:cNvPr>
          <p:cNvSpPr/>
          <p:nvPr/>
        </p:nvSpPr>
        <p:spPr>
          <a:xfrm>
            <a:off x="0" y="11300"/>
            <a:ext cx="4110182" cy="576529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8">
            <a:extLst>
              <a:ext uri="{FF2B5EF4-FFF2-40B4-BE49-F238E27FC236}">
                <a16:creationId xmlns:a16="http://schemas.microsoft.com/office/drawing/2014/main" id="{795F3B5F-4AF5-6220-DD5D-B138A5A4D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950" y="-32474"/>
            <a:ext cx="4290709" cy="6856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1"/>
                </a:solidFill>
                <a:latin typeface="Goudy Old Style" panose="02020502050305020303" pitchFamily="18" charset="0"/>
              </a:rPr>
              <a:t>Putting the dots together</a:t>
            </a:r>
            <a:endParaRPr b="1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8">
            <a:extLst>
              <a:ext uri="{FF2B5EF4-FFF2-40B4-BE49-F238E27FC236}">
                <a16:creationId xmlns:a16="http://schemas.microsoft.com/office/drawing/2014/main" id="{28642B7A-F9F5-5698-1DB3-B73CC4431E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FAF01A-7C2C-5811-EC6F-82B0B5CBE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23" b="16315"/>
          <a:stretch/>
        </p:blipFill>
        <p:spPr>
          <a:xfrm>
            <a:off x="6988626" y="780272"/>
            <a:ext cx="2141475" cy="2558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0EFAE-6E67-7B2A-9125-3065320BBEEB}"/>
              </a:ext>
            </a:extLst>
          </p:cNvPr>
          <p:cNvSpPr txBox="1"/>
          <p:nvPr/>
        </p:nvSpPr>
        <p:spPr>
          <a:xfrm>
            <a:off x="-35950" y="696918"/>
            <a:ext cx="6988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Key Barriers &amp; Solutions</a:t>
            </a:r>
          </a:p>
          <a:p>
            <a:endParaRPr lang="en-GB" sz="2000" b="1" dirty="0">
              <a:latin typeface="Goudy Old Style" panose="02020502050305020303" pitchFamily="18" charset="0"/>
            </a:endParaRPr>
          </a:p>
          <a:p>
            <a:r>
              <a:rPr lang="en-GB" sz="2000" b="1" dirty="0">
                <a:latin typeface="Goudy Old Style" panose="02020502050305020303" pitchFamily="18" charset="0"/>
              </a:rPr>
              <a:t>Before Training:</a:t>
            </a:r>
            <a:r>
              <a:rPr lang="en-GB" sz="2000" dirty="0">
                <a:latin typeface="Goudy Old Style" panose="02020502050305020303" pitchFamily="18" charset="0"/>
              </a:rPr>
              <a:t> Misalignment, poor selection, no skills assessment.</a:t>
            </a:r>
          </a:p>
          <a:p>
            <a:r>
              <a:rPr lang="en-GB" sz="2000" b="1" dirty="0">
                <a:latin typeface="Goudy Old Style" panose="02020502050305020303" pitchFamily="18" charset="0"/>
              </a:rPr>
              <a:t>During Training:</a:t>
            </a:r>
            <a:r>
              <a:rPr lang="en-GB" sz="2000" dirty="0">
                <a:latin typeface="Goudy Old Style" panose="02020502050305020303" pitchFamily="18" charset="0"/>
              </a:rPr>
              <a:t> Theory-heavy, passive learning, outdated content.</a:t>
            </a:r>
          </a:p>
          <a:p>
            <a:r>
              <a:rPr lang="en-GB" sz="2000" b="1" dirty="0">
                <a:latin typeface="Goudy Old Style" panose="02020502050305020303" pitchFamily="18" charset="0"/>
              </a:rPr>
              <a:t>After Training:</a:t>
            </a:r>
            <a:r>
              <a:rPr lang="en-GB" sz="2000" dirty="0">
                <a:latin typeface="Goudy Old Style" panose="02020502050305020303" pitchFamily="18" charset="0"/>
              </a:rPr>
              <a:t> No follow-up, lack of application, no accountability.</a:t>
            </a:r>
          </a:p>
          <a:p>
            <a:endParaRPr lang="en-GB" sz="2000" dirty="0">
              <a:latin typeface="Goudy Old Style" panose="02020502050305020303" pitchFamily="18" charset="0"/>
            </a:endParaRPr>
          </a:p>
          <a:p>
            <a:r>
              <a:rPr lang="en-GB" sz="2000" dirty="0">
                <a:latin typeface="Goudy Old Style" panose="02020502050305020303" pitchFamily="18" charset="0"/>
              </a:rPr>
              <a:t>👉 Fix this with clear alignment, engaging methods, and structured post-training support.</a:t>
            </a:r>
          </a:p>
        </p:txBody>
      </p:sp>
      <p:pic>
        <p:nvPicPr>
          <p:cNvPr id="4098" name="Picture 2" descr="Objectives | Sustainable Environment Online">
            <a:extLst>
              <a:ext uri="{FF2B5EF4-FFF2-40B4-BE49-F238E27FC236}">
                <a16:creationId xmlns:a16="http://schemas.microsoft.com/office/drawing/2014/main" id="{257C9DB8-7430-9A95-F765-2C439DA6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54" y="3572203"/>
            <a:ext cx="3250558" cy="15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2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>
            <a:off x="2014050" y="11300"/>
            <a:ext cx="5115900" cy="5143500"/>
          </a:xfrm>
          <a:prstGeom prst="parallelogram">
            <a:avLst>
              <a:gd name="adj" fmla="val 25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9"/>
          <p:cNvSpPr/>
          <p:nvPr/>
        </p:nvSpPr>
        <p:spPr>
          <a:xfrm rot="6210756" flipH="1">
            <a:off x="394205" y="2548328"/>
            <a:ext cx="3964750" cy="46861"/>
          </a:xfrm>
          <a:prstGeom prst="snip1Rect">
            <a:avLst>
              <a:gd name="adj" fmla="val 44293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914725" y="828623"/>
            <a:ext cx="3766009" cy="22957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bg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“Training is not the solution until the problem is understood.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bg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Needs Validation ensures that every intervention is intentional, impactful, and aligned with business success.” — Sandra The Oracle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bg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The Training Transfer Effectiveness Advocate</a:t>
            </a:r>
            <a:endParaRPr b="1" dirty="0">
              <a:solidFill>
                <a:schemeClr val="bg1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37899" y="1142015"/>
            <a:ext cx="474536" cy="3964750"/>
            <a:chOff x="6837899" y="1110484"/>
            <a:chExt cx="474536" cy="3964750"/>
          </a:xfrm>
        </p:grpSpPr>
        <p:sp>
          <p:nvSpPr>
            <p:cNvPr id="107" name="Google Shape;107;p19"/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p19"/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p19"/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0" name="Google Shape;110;p19"/>
          <p:cNvSpPr/>
          <p:nvPr/>
        </p:nvSpPr>
        <p:spPr>
          <a:xfrm rot="6210756" flipH="1">
            <a:off x="204930" y="2548328"/>
            <a:ext cx="3964750" cy="46861"/>
          </a:xfrm>
          <a:prstGeom prst="snip1Rect">
            <a:avLst>
              <a:gd name="adj" fmla="val 44293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9"/>
          <p:cNvSpPr/>
          <p:nvPr/>
        </p:nvSpPr>
        <p:spPr>
          <a:xfrm rot="6210756" flipH="1">
            <a:off x="-42120" y="2548328"/>
            <a:ext cx="3964750" cy="46861"/>
          </a:xfrm>
          <a:prstGeom prst="snip1Rect">
            <a:avLst>
              <a:gd name="adj" fmla="val 44293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A8AC29E5-2A0B-5C1B-7BB4-ACBC7B836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4B02FBDB-6E03-81C1-1E60-6ED934C416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CD8E36-687D-0DD1-3375-3C28C6531041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EE62E74D-9CD6-13EA-C72E-71D5AD8DFB55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F000D35B-E01F-1210-83A2-6C441E0F4B31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3BACE032-4252-6FDD-CB6C-E9F8E37879E0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object 3">
            <a:extLst>
              <a:ext uri="{FF2B5EF4-FFF2-40B4-BE49-F238E27FC236}">
                <a16:creationId xmlns:a16="http://schemas.microsoft.com/office/drawing/2014/main" id="{A1519D00-A122-A5DD-A6B3-E6BE70FEE6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4974" y="956440"/>
            <a:ext cx="4924269" cy="2243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B0F32-182A-321C-6F14-D722447E3A24}"/>
              </a:ext>
            </a:extLst>
          </p:cNvPr>
          <p:cNvSpPr txBox="1"/>
          <p:nvPr/>
        </p:nvSpPr>
        <p:spPr>
          <a:xfrm>
            <a:off x="1367037" y="3452465"/>
            <a:ext cx="7757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Goudy Old Style" panose="02020502050305020303" pitchFamily="18" charset="0"/>
              </a:rPr>
              <a:t>          MY NEXT LINE OF ACTION</a:t>
            </a:r>
            <a:r>
              <a:rPr lang="en-US" sz="2800" b="1" kern="1200" cap="all" spc="225" dirty="0">
                <a:solidFill>
                  <a:schemeClr val="tx2"/>
                </a:solidFill>
                <a:latin typeface="Goudy Old Style" panose="02020502050305020303" pitchFamily="18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94366-3ACF-B43C-2BAD-2FE95A8C9133}"/>
              </a:ext>
            </a:extLst>
          </p:cNvPr>
          <p:cNvSpPr txBox="1"/>
          <p:nvPr/>
        </p:nvSpPr>
        <p:spPr>
          <a:xfrm>
            <a:off x="2203937" y="1898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cap="all" spc="225" dirty="0">
                <a:latin typeface="Goudy Old Style" panose="02020502050305020303" pitchFamily="18" charset="0"/>
              </a:rPr>
              <a:t>   A Call to Action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50143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C8560577-B0E0-F671-AD49-4545FD1D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34CBBCEF-D13A-D56E-F128-ED6155D8B85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C03F22B-09D2-3804-4FEB-A67D411E21F3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505FE301-DD9B-0EDF-4E21-F32F6F23A8EA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FA24867D-310A-6844-1223-1A46D77E4E13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46391C8C-3541-4B7D-1E87-6C6CD8647753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1186716-B54B-32D8-8B0E-19698391AD86}"/>
              </a:ext>
            </a:extLst>
          </p:cNvPr>
          <p:cNvSpPr txBox="1"/>
          <p:nvPr/>
        </p:nvSpPr>
        <p:spPr>
          <a:xfrm>
            <a:off x="4572000" y="2310140"/>
            <a:ext cx="2888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QUESTIONS</a:t>
            </a:r>
            <a:endParaRPr lang="LID4096" sz="2800" dirty="0">
              <a:solidFill>
                <a:schemeClr val="tx1"/>
              </a:solidFill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928F295-D36B-75FE-43A0-C8D025221C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r="-2" b="5701"/>
          <a:stretch/>
        </p:blipFill>
        <p:spPr bwMode="black">
          <a:xfrm>
            <a:off x="1" y="326036"/>
            <a:ext cx="4572000" cy="481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F96BB2C7-6230-0AEE-39D4-D2D4714D3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7924E22E-9A41-4323-E19B-1F71B59A11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43497F-C642-4914-4DD3-329F9365982A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6CDEDC9E-9854-5B26-A86C-52F9540081D1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F9C9F8EF-93D7-C9E9-942C-00B91521FBC3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2B93C248-CBB6-DE7B-4059-EAB42A470096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6A0D8E4-5372-4576-D5CA-59C5AF547721}"/>
              </a:ext>
            </a:extLst>
          </p:cNvPr>
          <p:cNvSpPr txBox="1"/>
          <p:nvPr/>
        </p:nvSpPr>
        <p:spPr>
          <a:xfrm>
            <a:off x="3153748" y="1369283"/>
            <a:ext cx="50960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Goudy Old Style" panose="02020502050305020303" pitchFamily="18" charset="0"/>
              </a:rPr>
              <a:t>📢 Next Steps</a:t>
            </a:r>
          </a:p>
          <a:p>
            <a:r>
              <a:rPr lang="en-GB" sz="2000" dirty="0">
                <a:latin typeface="Goudy Old Style" panose="02020502050305020303" pitchFamily="18" charset="0"/>
              </a:rPr>
              <a:t>✅ Apply these principles in all your finance training.</a:t>
            </a:r>
            <a:br>
              <a:rPr lang="en-GB" sz="2000" dirty="0">
                <a:latin typeface="Goudy Old Style" panose="02020502050305020303" pitchFamily="18" charset="0"/>
              </a:rPr>
            </a:br>
            <a:r>
              <a:rPr lang="en-GB" sz="2000" dirty="0">
                <a:latin typeface="Goudy Old Style" panose="02020502050305020303" pitchFamily="18" charset="0"/>
              </a:rPr>
              <a:t>✅ Join </a:t>
            </a:r>
            <a:r>
              <a:rPr lang="en-GB" sz="2000" b="1" dirty="0">
                <a:latin typeface="Goudy Old Style" panose="02020502050305020303" pitchFamily="18" charset="0"/>
              </a:rPr>
              <a:t>ITTEC 2025</a:t>
            </a:r>
            <a:r>
              <a:rPr lang="en-GB" sz="2000" dirty="0">
                <a:latin typeface="Goudy Old Style" panose="02020502050305020303" pitchFamily="18" charset="0"/>
              </a:rPr>
              <a:t> for deeper insights – https://www.itteconference.com/</a:t>
            </a:r>
            <a:br>
              <a:rPr lang="en-GB" sz="2000" dirty="0">
                <a:latin typeface="Goudy Old Style" panose="02020502050305020303" pitchFamily="18" charset="0"/>
              </a:rPr>
            </a:br>
            <a:r>
              <a:rPr lang="en-GB" sz="2000" dirty="0">
                <a:latin typeface="Goudy Old Style" panose="02020502050305020303" pitchFamily="18" charset="0"/>
              </a:rPr>
              <a:t>✅ Connect with </a:t>
            </a:r>
            <a:r>
              <a:rPr lang="en-GB" sz="2000" b="1" dirty="0">
                <a:latin typeface="Goudy Old Style" panose="02020502050305020303" pitchFamily="18" charset="0"/>
              </a:rPr>
              <a:t>Sandra The Training Transfer Effectiveness Advocate</a:t>
            </a:r>
            <a:r>
              <a:rPr lang="en-GB" sz="2000" dirty="0">
                <a:latin typeface="Goudy Old Style" panose="02020502050305020303" pitchFamily="18" charset="0"/>
              </a:rPr>
              <a:t> to continue the conversation!</a:t>
            </a:r>
          </a:p>
        </p:txBody>
      </p:sp>
      <p:pic>
        <p:nvPicPr>
          <p:cNvPr id="7170" name="Picture 2" descr="5,091 Next Steps Stock Photos - Free ...">
            <a:extLst>
              <a:ext uri="{FF2B5EF4-FFF2-40B4-BE49-F238E27FC236}">
                <a16:creationId xmlns:a16="http://schemas.microsoft.com/office/drawing/2014/main" id="{E507C53D-5EF0-C875-5429-87CCAF0FF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" y="11300"/>
            <a:ext cx="2638425" cy="185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,220 Aim Steps Stock Photos - Free &amp; Royalty-Free Stock Photos from  Dreamstime">
            <a:extLst>
              <a:ext uri="{FF2B5EF4-FFF2-40B4-BE49-F238E27FC236}">
                <a16:creationId xmlns:a16="http://schemas.microsoft.com/office/drawing/2014/main" id="{340B1DF1-2561-A84F-C7AA-37B779CD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9102"/>
            <a:ext cx="2619375" cy="205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45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1253B82B-6697-E8CB-4BD9-21EE1D02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32A64E82-D9F9-E267-844E-B004AB8BCC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5FDB3C-16A9-561E-8D6E-C0972A6B656B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919CDA14-A9CD-EAEA-9BA1-574917D144A4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EA86CF01-ECFB-090D-5062-BD042D986396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C824FEBB-100E-0B4C-94AD-10067097689E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object 3">
            <a:extLst>
              <a:ext uri="{FF2B5EF4-FFF2-40B4-BE49-F238E27FC236}">
                <a16:creationId xmlns:a16="http://schemas.microsoft.com/office/drawing/2014/main" id="{8E50B6C6-345C-D092-49E2-FDA5CFF866F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4974" y="956440"/>
            <a:ext cx="4924269" cy="2243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FC1E3-B5B1-1EDC-3624-CB26C9F56B1B}"/>
              </a:ext>
            </a:extLst>
          </p:cNvPr>
          <p:cNvSpPr txBox="1"/>
          <p:nvPr/>
        </p:nvSpPr>
        <p:spPr>
          <a:xfrm>
            <a:off x="1367037" y="3452465"/>
            <a:ext cx="7757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Goudy Old Style" panose="02020502050305020303" pitchFamily="18" charset="0"/>
              </a:rPr>
              <a:t>          MY NEXT LINE OF ACTION</a:t>
            </a:r>
            <a:r>
              <a:rPr lang="en-US" sz="2800" b="1" kern="1200" cap="all" spc="225" dirty="0">
                <a:solidFill>
                  <a:schemeClr val="tx2"/>
                </a:solidFill>
                <a:latin typeface="Goudy Old Style" panose="02020502050305020303" pitchFamily="18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A63F0-1AD9-A617-F1EF-81B20BC39C16}"/>
              </a:ext>
            </a:extLst>
          </p:cNvPr>
          <p:cNvSpPr txBox="1"/>
          <p:nvPr/>
        </p:nvSpPr>
        <p:spPr>
          <a:xfrm>
            <a:off x="2203937" y="1898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cap="all" spc="225" dirty="0">
                <a:latin typeface="Goudy Old Style" panose="02020502050305020303" pitchFamily="18" charset="0"/>
              </a:rPr>
              <a:t>   A Call to Action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9617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6862FEE1-74C4-310B-B95B-CD3A8BAAF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>
            <a:extLst>
              <a:ext uri="{FF2B5EF4-FFF2-40B4-BE49-F238E27FC236}">
                <a16:creationId xmlns:a16="http://schemas.microsoft.com/office/drawing/2014/main" id="{3F7B5729-757F-D4E5-A92A-E87C578BE8B6}"/>
              </a:ext>
            </a:extLst>
          </p:cNvPr>
          <p:cNvSpPr/>
          <p:nvPr/>
        </p:nvSpPr>
        <p:spPr>
          <a:xfrm>
            <a:off x="2014050" y="11300"/>
            <a:ext cx="5115900" cy="5143500"/>
          </a:xfrm>
          <a:prstGeom prst="parallelogram">
            <a:avLst>
              <a:gd name="adj" fmla="val 25000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9">
            <a:extLst>
              <a:ext uri="{FF2B5EF4-FFF2-40B4-BE49-F238E27FC236}">
                <a16:creationId xmlns:a16="http://schemas.microsoft.com/office/drawing/2014/main" id="{72E62480-2B8C-2D20-F8E3-3DFB2EE95E23}"/>
              </a:ext>
            </a:extLst>
          </p:cNvPr>
          <p:cNvSpPr/>
          <p:nvPr/>
        </p:nvSpPr>
        <p:spPr>
          <a:xfrm rot="6210756" flipH="1">
            <a:off x="394205" y="2548328"/>
            <a:ext cx="3964750" cy="46861"/>
          </a:xfrm>
          <a:prstGeom prst="snip1Rect">
            <a:avLst>
              <a:gd name="adj" fmla="val 44293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9">
            <a:extLst>
              <a:ext uri="{FF2B5EF4-FFF2-40B4-BE49-F238E27FC236}">
                <a16:creationId xmlns:a16="http://schemas.microsoft.com/office/drawing/2014/main" id="{F796F089-C8CF-3E46-21DA-D915DBE193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68963" y="887979"/>
            <a:ext cx="3766009" cy="27881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“Training is not an event; it is a journey.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True effectiveness comes from a structured Pre, During, and Post Training approach—without it, training is just an activity, not transformation.”—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 Sandra The Oracle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The Training Transfer Effectiveness Advocate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89C2BE-314D-53E7-2FDE-CA3FEFAF8138}"/>
              </a:ext>
            </a:extLst>
          </p:cNvPr>
          <p:cNvGrpSpPr/>
          <p:nvPr/>
        </p:nvGrpSpPr>
        <p:grpSpPr>
          <a:xfrm>
            <a:off x="6837899" y="1142015"/>
            <a:ext cx="474536" cy="3964750"/>
            <a:chOff x="6837899" y="1110484"/>
            <a:chExt cx="474536" cy="3964750"/>
          </a:xfrm>
        </p:grpSpPr>
        <p:sp>
          <p:nvSpPr>
            <p:cNvPr id="107" name="Google Shape;107;p19">
              <a:extLst>
                <a:ext uri="{FF2B5EF4-FFF2-40B4-BE49-F238E27FC236}">
                  <a16:creationId xmlns:a16="http://schemas.microsoft.com/office/drawing/2014/main" id="{E403FD01-3189-599F-C689-1D6AC961AB98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p19">
              <a:extLst>
                <a:ext uri="{FF2B5EF4-FFF2-40B4-BE49-F238E27FC236}">
                  <a16:creationId xmlns:a16="http://schemas.microsoft.com/office/drawing/2014/main" id="{A485317C-82CE-0693-5534-54516C18260F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p19">
              <a:extLst>
                <a:ext uri="{FF2B5EF4-FFF2-40B4-BE49-F238E27FC236}">
                  <a16:creationId xmlns:a16="http://schemas.microsoft.com/office/drawing/2014/main" id="{B6EFD210-20FB-AA0E-311F-C5351B9521B5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0" name="Google Shape;110;p19">
            <a:extLst>
              <a:ext uri="{FF2B5EF4-FFF2-40B4-BE49-F238E27FC236}">
                <a16:creationId xmlns:a16="http://schemas.microsoft.com/office/drawing/2014/main" id="{33521203-3657-2818-A9D2-A532E73F6289}"/>
              </a:ext>
            </a:extLst>
          </p:cNvPr>
          <p:cNvSpPr/>
          <p:nvPr/>
        </p:nvSpPr>
        <p:spPr>
          <a:xfrm rot="6210756" flipH="1">
            <a:off x="204930" y="2548328"/>
            <a:ext cx="3964750" cy="46861"/>
          </a:xfrm>
          <a:prstGeom prst="snip1Rect">
            <a:avLst>
              <a:gd name="adj" fmla="val 44293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9">
            <a:extLst>
              <a:ext uri="{FF2B5EF4-FFF2-40B4-BE49-F238E27FC236}">
                <a16:creationId xmlns:a16="http://schemas.microsoft.com/office/drawing/2014/main" id="{C64B38C1-7CB0-3497-B107-FB00E56DD548}"/>
              </a:ext>
            </a:extLst>
          </p:cNvPr>
          <p:cNvSpPr/>
          <p:nvPr/>
        </p:nvSpPr>
        <p:spPr>
          <a:xfrm rot="6210756" flipH="1">
            <a:off x="-42120" y="2548328"/>
            <a:ext cx="3964750" cy="46861"/>
          </a:xfrm>
          <a:prstGeom prst="snip1Rect">
            <a:avLst>
              <a:gd name="adj" fmla="val 44293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9">
            <a:extLst>
              <a:ext uri="{FF2B5EF4-FFF2-40B4-BE49-F238E27FC236}">
                <a16:creationId xmlns:a16="http://schemas.microsoft.com/office/drawing/2014/main" id="{296EFCDF-B794-D399-724A-060973A7467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7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4B98E816-DD51-A9AC-4CFE-A6010B94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3ACBD2F2-C658-A4A6-4B50-E47F1A91DA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FF5E05-267E-CBD7-695E-9E6D15C8ABE3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82E3AEC3-9376-FDC5-DB0E-0EF6B7C1BB19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C8BE3744-052A-9C96-09B0-6D60202DB3B2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41723B04-0A6A-AA85-1ADE-81FC6F900819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621F5F9-A431-F276-9924-96F855E6E151}"/>
              </a:ext>
            </a:extLst>
          </p:cNvPr>
          <p:cNvSpPr txBox="1"/>
          <p:nvPr/>
        </p:nvSpPr>
        <p:spPr>
          <a:xfrm>
            <a:off x="3205315" y="3799743"/>
            <a:ext cx="2733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Goudy Old Style" panose="02020502050305020303" pitchFamily="18" charset="0"/>
              </a:rPr>
              <a:t> CONCLUSION</a:t>
            </a:r>
            <a:endParaRPr lang="LID4096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AD9A3-6A1A-FFB0-3D26-54F63C9F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4" y="11300"/>
            <a:ext cx="8133085" cy="34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F48346D3-FCEE-C69C-1B00-2B6D19335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>
            <a:extLst>
              <a:ext uri="{FF2B5EF4-FFF2-40B4-BE49-F238E27FC236}">
                <a16:creationId xmlns:a16="http://schemas.microsoft.com/office/drawing/2014/main" id="{5FB8B612-F4DC-F40C-4862-9CF2BE5E1F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C4CAE9-290D-179E-1567-DB7B7BB21DDD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3" name="Google Shape;107;p19">
              <a:extLst>
                <a:ext uri="{FF2B5EF4-FFF2-40B4-BE49-F238E27FC236}">
                  <a16:creationId xmlns:a16="http://schemas.microsoft.com/office/drawing/2014/main" id="{465F691A-1DE5-681B-6A28-F55C43C4E747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08;p19">
              <a:extLst>
                <a:ext uri="{FF2B5EF4-FFF2-40B4-BE49-F238E27FC236}">
                  <a16:creationId xmlns:a16="http://schemas.microsoft.com/office/drawing/2014/main" id="{1F1FFC99-4066-6147-44E0-F94AA8941CC1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09;p19">
              <a:extLst>
                <a:ext uri="{FF2B5EF4-FFF2-40B4-BE49-F238E27FC236}">
                  <a16:creationId xmlns:a16="http://schemas.microsoft.com/office/drawing/2014/main" id="{E07FB6A0-1D21-08D4-8365-4ECBE69DD853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Picture 13" descr="One in a crowd">
            <a:extLst>
              <a:ext uri="{FF2B5EF4-FFF2-40B4-BE49-F238E27FC236}">
                <a16:creationId xmlns:a16="http://schemas.microsoft.com/office/drawing/2014/main" id="{67AFAA55-9851-C372-469F-687462EE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17265"/>
          <a:stretch>
            <a:fillRect/>
          </a:stretch>
        </p:blipFill>
        <p:spPr bwMode="auto">
          <a:xfrm>
            <a:off x="0" y="748145"/>
            <a:ext cx="8645236" cy="424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2C90F-AEF8-FD8E-53EC-3085D8D40547}"/>
              </a:ext>
            </a:extLst>
          </p:cNvPr>
          <p:cNvSpPr txBox="1"/>
          <p:nvPr/>
        </p:nvSpPr>
        <p:spPr>
          <a:xfrm>
            <a:off x="2459118" y="748145"/>
            <a:ext cx="4608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cap="all" spc="169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Introductions –</a:t>
            </a:r>
            <a:br>
              <a:rPr lang="en-US" sz="2400" cap="all" spc="169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cap="all" spc="169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 us get to know ourselves</a:t>
            </a:r>
            <a:endParaRPr lang="en-NG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716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1C0C020D-E46D-FD12-818C-BC050F6B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EE17A4E0-E7CF-40E2-A19E-A668A1A21A6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748770-C9D8-1F50-98BD-E81A77D98074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A06F659B-BB8E-7BF7-DCCA-9F61A3770133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1D19F33E-E27A-8DE0-7B5E-174C0FF4D5CE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42F5E1DB-2B76-D8E5-0FE2-A70B2DBD05CE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074" name="Picture 2" descr="Result, Excuse Me, Fail, Inability To">
            <a:extLst>
              <a:ext uri="{FF2B5EF4-FFF2-40B4-BE49-F238E27FC236}">
                <a16:creationId xmlns:a16="http://schemas.microsoft.com/office/drawing/2014/main" id="{C1766E11-29D9-A258-510F-8E2A4EEBF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0"/>
            <a:ext cx="3586478" cy="29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clusion Of Contract, Handshake, Trade">
            <a:extLst>
              <a:ext uri="{FF2B5EF4-FFF2-40B4-BE49-F238E27FC236}">
                <a16:creationId xmlns:a16="http://schemas.microsoft.com/office/drawing/2014/main" id="{321262D5-9774-6027-63B8-6C9989422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049"/>
            <a:ext cx="3586478" cy="225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8" name="TextBox 12">
            <a:extLst>
              <a:ext uri="{FF2B5EF4-FFF2-40B4-BE49-F238E27FC236}">
                <a16:creationId xmlns:a16="http://schemas.microsoft.com/office/drawing/2014/main" id="{13C7FC0D-D39E-5020-E1F0-7DF35DF38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518646"/>
              </p:ext>
            </p:extLst>
          </p:nvPr>
        </p:nvGraphicFramePr>
        <p:xfrm>
          <a:off x="3605790" y="1104197"/>
          <a:ext cx="5538210" cy="3218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546374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78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E8ED7A38-38E7-C231-102A-2B6144B8E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BF2923C9-C06B-3A9D-B39A-69CA31BD14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9FAB072-40F1-760D-A003-9F133EFAECC8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C3F3412D-B5F0-90B6-F347-DB52C24D0EBC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2260E8F6-34DC-735A-6BFD-C1768743DEB5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54C4365F-ACCA-D0E5-AF4F-552F978DBAFE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D3-7E1A-CF7A-29B0-68F3192ED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9" y="496782"/>
            <a:ext cx="3991908" cy="4609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EA792C-4A1D-A83F-55C9-BF243DD789A3}"/>
              </a:ext>
            </a:extLst>
          </p:cNvPr>
          <p:cNvSpPr txBox="1"/>
          <p:nvPr/>
        </p:nvSpPr>
        <p:spPr>
          <a:xfrm>
            <a:off x="778664" y="11300"/>
            <a:ext cx="2026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Goudy Old Style" panose="02020502050305020303" pitchFamily="18" charset="0"/>
              </a:rPr>
              <a:t> FINALLY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887F3-19E5-AE74-1FC4-1E73FD75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807" y="1735810"/>
            <a:ext cx="5138193" cy="33903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C2C6AF-F2AC-7912-3DED-084488DB32D1}"/>
              </a:ext>
            </a:extLst>
          </p:cNvPr>
          <p:cNvSpPr txBox="1"/>
          <p:nvPr/>
        </p:nvSpPr>
        <p:spPr>
          <a:xfrm>
            <a:off x="4288903" y="612059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Goudy Old Style" panose="02020502050305020303" pitchFamily="18" charset="0"/>
              </a:rPr>
              <a:t>AND FEEL GOOD ABOUT  </a:t>
            </a:r>
          </a:p>
          <a:p>
            <a:r>
              <a:rPr lang="en-GB" sz="2800" b="1" dirty="0">
                <a:latin typeface="Goudy Old Style" panose="02020502050305020303" pitchFamily="18" charset="0"/>
              </a:rPr>
              <a:t>    YOURSELF ALWAYS</a:t>
            </a:r>
          </a:p>
        </p:txBody>
      </p:sp>
    </p:spTree>
    <p:extLst>
      <p:ext uri="{BB962C8B-B14F-4D97-AF65-F5344CB8AC3E}">
        <p14:creationId xmlns:p14="http://schemas.microsoft.com/office/powerpoint/2010/main" val="30433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8C15C251-14B7-0E35-FDDC-7488753D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>
            <a:extLst>
              <a:ext uri="{FF2B5EF4-FFF2-40B4-BE49-F238E27FC236}">
                <a16:creationId xmlns:a16="http://schemas.microsoft.com/office/drawing/2014/main" id="{5F7F2175-FDD1-D0BD-A335-F85EC20B59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9479BE-2F69-E685-4591-4A5B63958201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0" name="Google Shape;107;p19">
              <a:extLst>
                <a:ext uri="{FF2B5EF4-FFF2-40B4-BE49-F238E27FC236}">
                  <a16:creationId xmlns:a16="http://schemas.microsoft.com/office/drawing/2014/main" id="{A151D40A-EF8B-6AC8-3C08-66F6BB36402E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8;p19">
              <a:extLst>
                <a:ext uri="{FF2B5EF4-FFF2-40B4-BE49-F238E27FC236}">
                  <a16:creationId xmlns:a16="http://schemas.microsoft.com/office/drawing/2014/main" id="{49CB611D-9D18-EF3C-576E-BF20B6FBC93F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09;p19">
              <a:extLst>
                <a:ext uri="{FF2B5EF4-FFF2-40B4-BE49-F238E27FC236}">
                  <a16:creationId xmlns:a16="http://schemas.microsoft.com/office/drawing/2014/main" id="{41B17D1E-AC23-F2AD-FF9C-9E7522E1BBE5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" name="Picture 3" descr="A person in a purple jacket and yellow glasses&#10;&#10;Description automatically generated">
            <a:extLst>
              <a:ext uri="{FF2B5EF4-FFF2-40B4-BE49-F238E27FC236}">
                <a16:creationId xmlns:a16="http://schemas.microsoft.com/office/drawing/2014/main" id="{CA450A1F-7A2E-B388-31AA-78764D135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" y="11300"/>
            <a:ext cx="3010608" cy="5122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67824-F854-A039-222C-3AF04B5A16DB}"/>
              </a:ext>
            </a:extLst>
          </p:cNvPr>
          <p:cNvSpPr txBox="1"/>
          <p:nvPr/>
        </p:nvSpPr>
        <p:spPr>
          <a:xfrm>
            <a:off x="3464494" y="45235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latin typeface="Goudy Old Style" panose="02020502050305020303" pitchFamily="18" charset="0"/>
              </a:rPr>
              <a:t>Coach Sandra Ihenacho</a:t>
            </a:r>
          </a:p>
          <a:p>
            <a:pPr lvl="0"/>
            <a:r>
              <a:rPr lang="en-GB" sz="1800" b="1" dirty="0">
                <a:latin typeface="Goudy Old Style" panose="02020502050305020303" pitchFamily="18" charset="0"/>
              </a:rPr>
              <a:t>aka The Oracle</a:t>
            </a:r>
          </a:p>
          <a:p>
            <a:pPr lvl="0"/>
            <a:r>
              <a:rPr lang="en-GB" sz="1800" b="1" dirty="0">
                <a:latin typeface="Goudy Old Style" panose="02020502050305020303" pitchFamily="18" charset="0"/>
              </a:rPr>
              <a:t>The Training Transfer Effectiveness Advocate</a:t>
            </a:r>
            <a:endParaRPr lang="en-US" sz="1800" dirty="0">
              <a:latin typeface="Goudy Old Style" panose="020205020503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269B4-813B-05C6-CE87-390ADC70EE60}"/>
              </a:ext>
            </a:extLst>
          </p:cNvPr>
          <p:cNvSpPr txBox="1"/>
          <p:nvPr/>
        </p:nvSpPr>
        <p:spPr>
          <a:xfrm>
            <a:off x="3464494" y="13272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latin typeface="Goudy Old Style" panose="02020502050305020303" pitchFamily="18" charset="0"/>
              </a:rPr>
              <a:t>+234 8096691953</a:t>
            </a:r>
            <a:endParaRPr lang="en-US" sz="1800" dirty="0">
              <a:latin typeface="Goudy Old Style" panose="020205020503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9E117-8A43-2107-C09E-135CE15DFD85}"/>
              </a:ext>
            </a:extLst>
          </p:cNvPr>
          <p:cNvSpPr txBox="1"/>
          <p:nvPr/>
        </p:nvSpPr>
        <p:spPr>
          <a:xfrm>
            <a:off x="3464494" y="17164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latin typeface="Goudy Old Style" panose="02020502050305020303" pitchFamily="18" charset="0"/>
              </a:rPr>
              <a:t>LinkedIn: Sandra Ihenacho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D3E7E-0B00-834C-C9E9-B957BFF8D209}"/>
              </a:ext>
            </a:extLst>
          </p:cNvPr>
          <p:cNvSpPr txBox="1"/>
          <p:nvPr/>
        </p:nvSpPr>
        <p:spPr>
          <a:xfrm>
            <a:off x="3464494" y="21331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latin typeface="Goudy Old Style" panose="02020502050305020303" pitchFamily="18" charset="0"/>
              </a:rPr>
              <a:t>Instagram: @sandra4_oracle</a:t>
            </a:r>
            <a:endParaRPr lang="en-US" sz="1800" dirty="0">
              <a:latin typeface="Goudy Old Style" panose="020205020503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754A0-9D89-8805-2160-47DB3698374B}"/>
              </a:ext>
            </a:extLst>
          </p:cNvPr>
          <p:cNvSpPr txBox="1"/>
          <p:nvPr/>
        </p:nvSpPr>
        <p:spPr>
          <a:xfrm>
            <a:off x="3464494" y="25717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latin typeface="Goudy Old Style" panose="02020502050305020303" pitchFamily="18" charset="0"/>
              </a:rPr>
              <a:t>X: @oraclesandra</a:t>
            </a:r>
            <a:endParaRPr lang="en-US" sz="1800" dirty="0">
              <a:latin typeface="Goudy Old Style" panose="020205020503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03E3CF-1E86-DC41-F0D9-E90B80AE4923}"/>
              </a:ext>
            </a:extLst>
          </p:cNvPr>
          <p:cNvSpPr txBox="1"/>
          <p:nvPr/>
        </p:nvSpPr>
        <p:spPr>
          <a:xfrm>
            <a:off x="3464494" y="29892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latin typeface="Goudy Old Style" panose="02020502050305020303" pitchFamily="18" charset="0"/>
              </a:rPr>
              <a:t>sandra@mbryanconsultinggroup.com</a:t>
            </a:r>
            <a:endParaRPr lang="en-US" sz="1800" dirty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7AEEDA2E-357C-08F6-38A4-332B39116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>
            <a:extLst>
              <a:ext uri="{FF2B5EF4-FFF2-40B4-BE49-F238E27FC236}">
                <a16:creationId xmlns:a16="http://schemas.microsoft.com/office/drawing/2014/main" id="{6F8636D9-BDF8-FEA0-FB0D-D442302797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25" y="-27025"/>
            <a:ext cx="32358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FACILITATOR’S</a:t>
            </a:r>
            <a:endParaRPr sz="2000" b="1" dirty="0">
              <a:solidFill>
                <a:schemeClr val="accent5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PROFILE</a:t>
            </a:r>
            <a:endParaRPr sz="2000" b="1" dirty="0">
              <a:solidFill>
                <a:schemeClr val="accent5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F093CC2B-3D7B-B0F9-7584-7A02E1C8F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74510" y="299348"/>
            <a:ext cx="5653500" cy="47588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effectLst/>
                <a:latin typeface="Goudy Old Style" panose="020205020503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CEO, M.Bryan Consulting Limited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Goudy Old Style" panose="020205020503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1600" u="sng" dirty="0">
                <a:solidFill>
                  <a:srgbClr val="1694D0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About Me:</a:t>
            </a:r>
            <a:b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</a:b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Ex-Banker                                  </a:t>
            </a: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CEO</a:t>
            </a:r>
            <a:b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</a:b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Mother of Five Children</a:t>
            </a:r>
            <a:b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</a:b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IFC Global Master Trainer</a:t>
            </a: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Nigeria’s First Certified Transfer Designer</a:t>
            </a: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Transfer Enabler for Africa – Institute for Transfer Effectiveness</a:t>
            </a:r>
            <a:b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</a:b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Resource Person Lagos Business School </a:t>
            </a:r>
            <a:b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</a:b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Certified Transformational Coach</a:t>
            </a:r>
            <a:b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</a:b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Certified Team and Group Coach</a:t>
            </a: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Certified Kirkpatrick Professional</a:t>
            </a: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Teacher/Trainer – 26 years (Formal and Informal)</a:t>
            </a:r>
          </a:p>
          <a:p>
            <a:pPr marL="11430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Soon to be Certified: </a:t>
            </a: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1. Accelerated Learning by Tom Meier</a:t>
            </a: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Goudy Old Style" panose="02020502050305020303" pitchFamily="18" charset="0"/>
                <a:cs typeface="Aharoni" panose="02010803020104030203" pitchFamily="2" charset="-79"/>
              </a:rPr>
              <a:t>2. High Performance Learning Journeys Certification by Promote – Prof. Robert Brinkerhoff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15">
            <a:extLst>
              <a:ext uri="{FF2B5EF4-FFF2-40B4-BE49-F238E27FC236}">
                <a16:creationId xmlns:a16="http://schemas.microsoft.com/office/drawing/2014/main" id="{07342C43-80C2-00C4-AA7D-ED5F8F1BE66F}"/>
              </a:ext>
            </a:extLst>
          </p:cNvPr>
          <p:cNvSpPr txBox="1"/>
          <p:nvPr/>
        </p:nvSpPr>
        <p:spPr>
          <a:xfrm>
            <a:off x="0" y="4322962"/>
            <a:ext cx="3638145" cy="81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Sandra Ihenacho aka The Oracle</a:t>
            </a:r>
            <a:endParaRPr sz="1600" b="1" dirty="0">
              <a:solidFill>
                <a:schemeClr val="accent1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A Training Transfer Effectiveness Advocate</a:t>
            </a:r>
            <a:endParaRPr sz="1600" b="1" dirty="0">
              <a:solidFill>
                <a:schemeClr val="accent1"/>
              </a:solidFill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5">
            <a:extLst>
              <a:ext uri="{FF2B5EF4-FFF2-40B4-BE49-F238E27FC236}">
                <a16:creationId xmlns:a16="http://schemas.microsoft.com/office/drawing/2014/main" id="{536B5C38-4153-1BF9-DD76-95D53DD973ED}"/>
              </a:ext>
            </a:extLst>
          </p:cNvPr>
          <p:cNvSpPr/>
          <p:nvPr/>
        </p:nvSpPr>
        <p:spPr>
          <a:xfrm>
            <a:off x="159325" y="648351"/>
            <a:ext cx="2881200" cy="338100"/>
          </a:xfrm>
          <a:prstGeom prst="snip1Rect">
            <a:avLst>
              <a:gd name="adj" fmla="val 46426"/>
            </a:avLst>
          </a:prstGeom>
          <a:solidFill>
            <a:srgbClr val="92D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" name="Google Shape;75;p15">
            <a:extLst>
              <a:ext uri="{FF2B5EF4-FFF2-40B4-BE49-F238E27FC236}">
                <a16:creationId xmlns:a16="http://schemas.microsoft.com/office/drawing/2014/main" id="{E29B7FBC-FC81-6794-0A6C-02A53A27E6A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C93763-CDD8-4B6A-3B0C-DDB7E07980E3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3" name="Google Shape;107;p19">
              <a:extLst>
                <a:ext uri="{FF2B5EF4-FFF2-40B4-BE49-F238E27FC236}">
                  <a16:creationId xmlns:a16="http://schemas.microsoft.com/office/drawing/2014/main" id="{A326DA6C-D052-3690-F725-A417017945EF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08;p19">
              <a:extLst>
                <a:ext uri="{FF2B5EF4-FFF2-40B4-BE49-F238E27FC236}">
                  <a16:creationId xmlns:a16="http://schemas.microsoft.com/office/drawing/2014/main" id="{B7FD349A-B885-1F6D-D310-AC96C6E2DCAA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09;p19">
              <a:extLst>
                <a:ext uri="{FF2B5EF4-FFF2-40B4-BE49-F238E27FC236}">
                  <a16:creationId xmlns:a16="http://schemas.microsoft.com/office/drawing/2014/main" id="{00868998-D528-B48E-DBC0-85DC2E1D7892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A60998-DB97-2087-EAFF-85A0BF783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9494" r="14036"/>
          <a:stretch/>
        </p:blipFill>
        <p:spPr>
          <a:xfrm>
            <a:off x="159325" y="981882"/>
            <a:ext cx="2570644" cy="33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3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5154133B-04FB-6947-C314-FD978FD8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>
            <a:extLst>
              <a:ext uri="{FF2B5EF4-FFF2-40B4-BE49-F238E27FC236}">
                <a16:creationId xmlns:a16="http://schemas.microsoft.com/office/drawing/2014/main" id="{5B98C03E-3693-CBC9-A260-2C59740ACE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59137-BDDD-83F0-7926-1573AB57FB1D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3" name="Google Shape;107;p19">
              <a:extLst>
                <a:ext uri="{FF2B5EF4-FFF2-40B4-BE49-F238E27FC236}">
                  <a16:creationId xmlns:a16="http://schemas.microsoft.com/office/drawing/2014/main" id="{1504AB99-B2C8-3F27-5BD2-6F5E6DCD1AF7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08;p19">
              <a:extLst>
                <a:ext uri="{FF2B5EF4-FFF2-40B4-BE49-F238E27FC236}">
                  <a16:creationId xmlns:a16="http://schemas.microsoft.com/office/drawing/2014/main" id="{20F1EC0C-01DB-741B-02DD-B6099D6F5054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09;p19">
              <a:extLst>
                <a:ext uri="{FF2B5EF4-FFF2-40B4-BE49-F238E27FC236}">
                  <a16:creationId xmlns:a16="http://schemas.microsoft.com/office/drawing/2014/main" id="{AC66BD6C-5EFE-5210-2060-B335F5EB504E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" name="Picture 3" descr="Light bulb on yellow background with sketched light beams and cord">
            <a:extLst>
              <a:ext uri="{FF2B5EF4-FFF2-40B4-BE49-F238E27FC236}">
                <a16:creationId xmlns:a16="http://schemas.microsoft.com/office/drawing/2014/main" id="{E05504AA-1120-42D8-AB73-1451E86DC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3"/>
          <a:stretch/>
        </p:blipFill>
        <p:spPr>
          <a:xfrm>
            <a:off x="4057650" y="803564"/>
            <a:ext cx="5086350" cy="3738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0FE74-E54D-5B83-52E9-9FB99D74A433}"/>
              </a:ext>
            </a:extLst>
          </p:cNvPr>
          <p:cNvSpPr txBox="1"/>
          <p:nvPr/>
        </p:nvSpPr>
        <p:spPr>
          <a:xfrm>
            <a:off x="383309" y="1938148"/>
            <a:ext cx="3283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Goudy Old Style" panose="02020502050305020303" pitchFamily="18" charset="0"/>
              </a:rPr>
              <a:t> HOUSE KEEPING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92138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E2D1E5CA-734E-1308-E097-08DEEADA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>
            <a:extLst>
              <a:ext uri="{FF2B5EF4-FFF2-40B4-BE49-F238E27FC236}">
                <a16:creationId xmlns:a16="http://schemas.microsoft.com/office/drawing/2014/main" id="{100F0453-F859-89C1-F5BA-BCBC3E76FFA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4DF2B8-452C-F3A8-620D-294DD15B26FC}"/>
              </a:ext>
            </a:extLst>
          </p:cNvPr>
          <p:cNvGrpSpPr/>
          <p:nvPr/>
        </p:nvGrpSpPr>
        <p:grpSpPr>
          <a:xfrm rot="1141661">
            <a:off x="8387255" y="3457902"/>
            <a:ext cx="259994" cy="1806517"/>
            <a:chOff x="6837899" y="1110484"/>
            <a:chExt cx="474536" cy="3964750"/>
          </a:xfrm>
        </p:grpSpPr>
        <p:sp>
          <p:nvSpPr>
            <p:cNvPr id="13" name="Google Shape;107;p19">
              <a:extLst>
                <a:ext uri="{FF2B5EF4-FFF2-40B4-BE49-F238E27FC236}">
                  <a16:creationId xmlns:a16="http://schemas.microsoft.com/office/drawing/2014/main" id="{4C771A76-7C47-7BE6-ED32-DFEB54019F84}"/>
                </a:ext>
              </a:extLst>
            </p:cNvPr>
            <p:cNvSpPr/>
            <p:nvPr/>
          </p:nvSpPr>
          <p:spPr>
            <a:xfrm rot="6210756" flipH="1">
              <a:off x="4878955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08;p19">
              <a:extLst>
                <a:ext uri="{FF2B5EF4-FFF2-40B4-BE49-F238E27FC236}">
                  <a16:creationId xmlns:a16="http://schemas.microsoft.com/office/drawing/2014/main" id="{175A1125-A663-350F-1008-B391C480F225}"/>
                </a:ext>
              </a:extLst>
            </p:cNvPr>
            <p:cNvSpPr/>
            <p:nvPr/>
          </p:nvSpPr>
          <p:spPr>
            <a:xfrm rot="6210756" flipH="1">
              <a:off x="51235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09;p19">
              <a:extLst>
                <a:ext uri="{FF2B5EF4-FFF2-40B4-BE49-F238E27FC236}">
                  <a16:creationId xmlns:a16="http://schemas.microsoft.com/office/drawing/2014/main" id="{0855D84C-3686-6EC5-053F-643FACF41DED}"/>
                </a:ext>
              </a:extLst>
            </p:cNvPr>
            <p:cNvSpPr/>
            <p:nvPr/>
          </p:nvSpPr>
          <p:spPr>
            <a:xfrm rot="6210756" flipH="1">
              <a:off x="5306630" y="3069428"/>
              <a:ext cx="3964750" cy="46861"/>
            </a:xfrm>
            <a:prstGeom prst="snip1Rect">
              <a:avLst>
                <a:gd name="adj" fmla="val 44293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28E6F57B-265B-175B-427F-D6518DA02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3"/>
          <a:stretch/>
        </p:blipFill>
        <p:spPr>
          <a:xfrm>
            <a:off x="5994400" y="775855"/>
            <a:ext cx="3149600" cy="1795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F9290-DCFF-BB9A-B1A2-C813D3B08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704025"/>
            <a:ext cx="3149600" cy="2485014"/>
          </a:xfrm>
          <a:prstGeom prst="rect">
            <a:avLst/>
          </a:prstGeom>
        </p:spPr>
      </p:pic>
      <p:pic>
        <p:nvPicPr>
          <p:cNvPr id="1028" name="Picture 4" descr="WFT Coffee Chat: Representing Who is in ...">
            <a:extLst>
              <a:ext uri="{FF2B5EF4-FFF2-40B4-BE49-F238E27FC236}">
                <a16:creationId xmlns:a16="http://schemas.microsoft.com/office/drawing/2014/main" id="{C1846E7A-B626-88D0-1CDE-F6361B23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" y="2704024"/>
            <a:ext cx="3149600" cy="243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1AE0A-532B-510C-FC0D-41EF0D47B15C}"/>
              </a:ext>
            </a:extLst>
          </p:cNvPr>
          <p:cNvSpPr txBox="1"/>
          <p:nvPr/>
        </p:nvSpPr>
        <p:spPr>
          <a:xfrm>
            <a:off x="0" y="150369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200" cap="all" spc="225" dirty="0">
                <a:solidFill>
                  <a:schemeClr val="tx1"/>
                </a:solidFill>
                <a:latin typeface="Goudy Old Style" panose="02020502050305020303" pitchFamily="18" charset="0"/>
              </a:rPr>
              <a:t>Go to slido.com and use the code 2568443 to join in.</a:t>
            </a:r>
            <a:endParaRPr lang="LID4096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04148-0699-A34F-4D28-5C440EFF3197}"/>
              </a:ext>
            </a:extLst>
          </p:cNvPr>
          <p:cNvSpPr txBox="1"/>
          <p:nvPr/>
        </p:nvSpPr>
        <p:spPr>
          <a:xfrm>
            <a:off x="-25400" y="441865"/>
            <a:ext cx="462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cap="all" spc="225" dirty="0">
                <a:solidFill>
                  <a:schemeClr val="tx1"/>
                </a:solidFill>
                <a:latin typeface="Goudy Old Style" panose="02020502050305020303" pitchFamily="18" charset="0"/>
              </a:rPr>
              <a:t> Who is in the room?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625433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13899" y="-3292"/>
            <a:ext cx="4570500" cy="818100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89999" y="172332"/>
            <a:ext cx="4218300" cy="466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SESSION OBJECTIVES</a:t>
            </a:r>
            <a:endParaRPr sz="2400" b="1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5BFF5-1B46-7366-54D1-4EE10F163AE0}"/>
              </a:ext>
            </a:extLst>
          </p:cNvPr>
          <p:cNvSpPr txBox="1"/>
          <p:nvPr/>
        </p:nvSpPr>
        <p:spPr>
          <a:xfrm>
            <a:off x="-11573" y="839278"/>
            <a:ext cx="45705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latin typeface="Goudy Old Style" panose="02020502050305020303" pitchFamily="18" charset="0"/>
              </a:rPr>
              <a:t>By the end of this webinar, you should be able to: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Define the principle of Training Transfer Effectiveness and its application in finance training.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Identify barriers to training transfer specific to finance-related topics and outline strategies to overcome them.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000" dirty="0">
                <a:latin typeface="Goudy Old Style" panose="02020502050305020303" pitchFamily="18" charset="0"/>
              </a:rPr>
              <a:t>Apply the 12 Transfer Levers to create training programs that ensure real-world application.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Goudy Old Style" panose="02020502050305020303" pitchFamily="18" charset="0"/>
              </a:rPr>
              <a:t>Plan your next line of action after this webinar what you will either Stop doing, Start doing, or Continue to do.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BF689-FA2D-589D-D7AB-1E3B896FA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r="-2" b="-2"/>
          <a:stretch/>
        </p:blipFill>
        <p:spPr>
          <a:xfrm>
            <a:off x="4584400" y="793674"/>
            <a:ext cx="4545702" cy="433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BF0F0802-D84D-ACAD-780B-D8EB811F1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>
            <a:extLst>
              <a:ext uri="{FF2B5EF4-FFF2-40B4-BE49-F238E27FC236}">
                <a16:creationId xmlns:a16="http://schemas.microsoft.com/office/drawing/2014/main" id="{1576AEE2-DA6F-26D5-9FFC-534463598846}"/>
              </a:ext>
            </a:extLst>
          </p:cNvPr>
          <p:cNvSpPr/>
          <p:nvPr/>
        </p:nvSpPr>
        <p:spPr>
          <a:xfrm>
            <a:off x="0" y="424725"/>
            <a:ext cx="4570500" cy="818100"/>
          </a:xfrm>
          <a:prstGeom prst="snip1Rect">
            <a:avLst>
              <a:gd name="adj" fmla="val 4642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C3102685-0A38-495E-6501-0CAA30085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0" y="348525"/>
            <a:ext cx="4218300" cy="8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oudy Old Style" panose="02020502050305020303" pitchFamily="18" charset="0"/>
                <a:ea typeface="Montserrat"/>
                <a:cs typeface="Montserrat"/>
                <a:sym typeface="Montserrat"/>
              </a:rPr>
              <a:t>SESSION ROADMAP</a:t>
            </a:r>
            <a:endParaRPr sz="2400" b="1" dirty="0">
              <a:latin typeface="Goudy Old Style" panose="02020502050305020303" pitchFamily="18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84" name="Google Shape;84;p16">
            <a:extLst>
              <a:ext uri="{FF2B5EF4-FFF2-40B4-BE49-F238E27FC236}">
                <a16:creationId xmlns:a16="http://schemas.microsoft.com/office/drawing/2014/main" id="{2D7052C9-BAF3-8331-A98B-C3EC591EBB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825" y="11300"/>
            <a:ext cx="880276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AEEDA-79E3-2646-AF20-7B13EB65DD52}"/>
              </a:ext>
            </a:extLst>
          </p:cNvPr>
          <p:cNvSpPr txBox="1"/>
          <p:nvPr/>
        </p:nvSpPr>
        <p:spPr>
          <a:xfrm>
            <a:off x="88700" y="1797751"/>
            <a:ext cx="46157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Goudy Old Style" panose="02020502050305020303" pitchFamily="18" charset="0"/>
              </a:rPr>
              <a:t>Polls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Goudy Old Style" panose="02020502050305020303" pitchFamily="18" charset="0"/>
              </a:rPr>
              <a:t>Q&amp;A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Goudy Old Style" panose="02020502050305020303" pitchFamily="18" charset="0"/>
              </a:rPr>
              <a:t>Case Study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Goudy Old Style" panose="02020502050305020303" pitchFamily="18" charset="0"/>
              </a:rPr>
              <a:t>Interactions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Goudy Old Style" panose="02020502050305020303" pitchFamily="18" charset="0"/>
              </a:rPr>
              <a:t>Your next line of Action</a:t>
            </a:r>
          </a:p>
        </p:txBody>
      </p:sp>
      <p:pic>
        <p:nvPicPr>
          <p:cNvPr id="2" name="Picture 1" descr="Pin on a map">
            <a:extLst>
              <a:ext uri="{FF2B5EF4-FFF2-40B4-BE49-F238E27FC236}">
                <a16:creationId xmlns:a16="http://schemas.microsoft.com/office/drawing/2014/main" id="{F2706026-9DAE-CDDE-117F-1AF26BE36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9" r="3197" b="-1"/>
          <a:stretch/>
        </p:blipFill>
        <p:spPr>
          <a:xfrm>
            <a:off x="4570500" y="967776"/>
            <a:ext cx="4573500" cy="418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"/>
          <p:cNvSpPr txBox="1"/>
          <p:nvPr/>
        </p:nvSpPr>
        <p:spPr>
          <a:xfrm>
            <a:off x="2990538" y="1281506"/>
            <a:ext cx="6153462" cy="237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292929"/>
              </a:buClr>
              <a:buSzPts val="2000"/>
            </a:pPr>
            <a:r>
              <a:rPr lang="en-US" sz="4950" b="1" dirty="0">
                <a:solidFill>
                  <a:srgbClr val="292929"/>
                </a:solidFill>
                <a:latin typeface="Goudy Old Style" panose="02020502050305020303" pitchFamily="18" charset="0"/>
                <a:ea typeface="Merriweather"/>
                <a:cs typeface="Merriweather"/>
                <a:sym typeface="Merriweather"/>
              </a:rPr>
              <a:t>What do you hope to learn from today’s webinar?</a:t>
            </a:r>
            <a:endParaRPr sz="2100" dirty="0">
              <a:latin typeface="Goudy Old Style" panose="020205020503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DDFD7-EA9D-FFC9-E8E9-2018EDF5D4F7}"/>
              </a:ext>
            </a:extLst>
          </p:cNvPr>
          <p:cNvSpPr txBox="1"/>
          <p:nvPr/>
        </p:nvSpPr>
        <p:spPr>
          <a:xfrm>
            <a:off x="2214322" y="305838"/>
            <a:ext cx="6650633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950" b="1" dirty="0">
                <a:latin typeface="Goudy Old Style" panose="02020502050305020303" pitchFamily="18" charset="0"/>
              </a:rPr>
              <a:t>       The What Factor!</a:t>
            </a:r>
          </a:p>
        </p:txBody>
      </p:sp>
      <p:pic>
        <p:nvPicPr>
          <p:cNvPr id="2050" name="Picture 2" descr="Question Mark Red Text 3d Letters ...">
            <a:extLst>
              <a:ext uri="{FF2B5EF4-FFF2-40B4-BE49-F238E27FC236}">
                <a16:creationId xmlns:a16="http://schemas.microsoft.com/office/drawing/2014/main" id="{2370BAA8-30F8-77EF-B35E-4117C030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"/>
            <a:ext cx="2810933" cy="21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estion Words – Learn English with Demi">
            <a:extLst>
              <a:ext uri="{FF2B5EF4-FFF2-40B4-BE49-F238E27FC236}">
                <a16:creationId xmlns:a16="http://schemas.microsoft.com/office/drawing/2014/main" id="{F2F5643D-93A7-7488-9AE9-2AAD584F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5267"/>
            <a:ext cx="2810933" cy="279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" grpId="0"/>
      <p:bldP spid="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</TotalTime>
  <Words>1126</Words>
  <Application>Microsoft Office PowerPoint</Application>
  <PresentationFormat>On-screen Show (16:9)</PresentationFormat>
  <Paragraphs>163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Roboto</vt:lpstr>
      <vt:lpstr>Wingdings</vt:lpstr>
      <vt:lpstr>Aharoni</vt:lpstr>
      <vt:lpstr>Goudy Old Style</vt:lpstr>
      <vt:lpstr>Arial</vt:lpstr>
      <vt:lpstr>Simple Light</vt:lpstr>
      <vt:lpstr>Delivering Finance Training That Sticks –  Principles of Training Transfer Effectiveness</vt:lpstr>
      <vt:lpstr>PowerPoint Presentation</vt:lpstr>
      <vt:lpstr>PowerPoint Presentation</vt:lpstr>
      <vt:lpstr>FACILITATOR’S PROFILE</vt:lpstr>
      <vt:lpstr>PowerPoint Presentation</vt:lpstr>
      <vt:lpstr>PowerPoint Presentation</vt:lpstr>
      <vt:lpstr>SESSION OBJECTIVES</vt:lpstr>
      <vt:lpstr>SESSION ROADMAP</vt:lpstr>
      <vt:lpstr>PowerPoint Presentation</vt:lpstr>
      <vt:lpstr>Training Scrap</vt:lpstr>
      <vt:lpstr>THE TRAINING TRANSFER EFFECTIVENESS JOURNEY</vt:lpstr>
      <vt:lpstr>What you will learn in today’s  Webinar</vt:lpstr>
      <vt:lpstr>What exactly is Training Transfer Effectiveness?</vt:lpstr>
      <vt:lpstr>From Training To Impact</vt:lpstr>
      <vt:lpstr>Case Study – Ukuaji Capital</vt:lpstr>
      <vt:lpstr>PowerPoint Presentation</vt:lpstr>
      <vt:lpstr>Why does Finance Training  fail? </vt:lpstr>
      <vt:lpstr>PowerPoint Presentation</vt:lpstr>
      <vt:lpstr>The 12 Levers of Transfer Effectiveness</vt:lpstr>
      <vt:lpstr>The 12 Levers of Transfer Effectiveness</vt:lpstr>
      <vt:lpstr>Putting the dots together</vt:lpstr>
      <vt:lpstr>Putting the dots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 OF THE  SESSION</dc:title>
  <dc:creator>Sandra Ihenacho</dc:creator>
  <cp:lastModifiedBy>Sandra Ihenacho</cp:lastModifiedBy>
  <cp:revision>10</cp:revision>
  <dcterms:modified xsi:type="dcterms:W3CDTF">2025-02-20T01:59:58Z</dcterms:modified>
</cp:coreProperties>
</file>