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7" r:id="rId5"/>
    <p:sldId id="269" r:id="rId6"/>
    <p:sldId id="270" r:id="rId7"/>
    <p:sldId id="271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4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21A8-7992-451C-9A8E-882FBF54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46CE0-7E67-45CF-ABE3-2D809B53B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7A5E8-6E07-469E-A4C7-D26E774D9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2FB6E-F2DE-41F6-8ED2-16FABF73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C616D-5D21-48E0-A947-8CF6DB7D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CA79-579A-4B48-8404-F1A6A4D3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009CE9-4F0D-4335-8DB5-26C44FAA1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6939-63F0-4930-88F0-1683BCEF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A1DF4-44C1-4086-883C-B2BF099F7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B25A0-2BB5-4397-803F-59960299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5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A15A9-C97A-40C0-AEE4-CED947CA9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314D3-30DC-4C51-9FB1-EA7C3B4EA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274AC-7E0E-41F9-AD45-BC0F5E08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04E0-691A-4E7F-B119-BA0F0F65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8395E-F107-49D8-908B-ECAF208E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6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t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flipV="1">
            <a:off x="0" y="-15172"/>
            <a:ext cx="12192000" cy="424405"/>
          </a:xfrm>
          <a:prstGeom prst="rect">
            <a:avLst/>
          </a:prstGeom>
        </p:spPr>
      </p:pic>
      <p:pic>
        <p:nvPicPr>
          <p:cNvPr id="6" name="Picture 5" descr="set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6448827"/>
            <a:ext cx="12192000" cy="4244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44589D-3EBD-46EA-A4EF-3F58B8E0A1C6}"/>
              </a:ext>
            </a:extLst>
          </p:cNvPr>
          <p:cNvSpPr txBox="1"/>
          <p:nvPr userDrawn="1"/>
        </p:nvSpPr>
        <p:spPr>
          <a:xfrm>
            <a:off x="1613072" y="35328"/>
            <a:ext cx="9548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OLC Registration and Login Instructions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1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416A-4007-4163-AD9B-47AE00553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7805C-A325-4FE0-B10F-8976AD822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C9452-B903-4437-8016-058EDD2C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3552D-5DC0-43F4-ADBA-618A0794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337B6-932D-4328-AE59-DC91379E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4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BF9C-E516-41E8-93FA-7C50FB2A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3C000-B9EB-47E8-AE6C-BFDD5ED59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21640-1B63-44F2-BE15-FFC399E82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D599E-9696-4F3A-8A38-2C7B688A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10370-24B2-40AC-B5E5-908E7E83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D17A5-453E-4607-A97D-7A31ECB0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5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4BE3D-33C9-46BA-8D93-0123EB8D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2ECFD-EBD1-421E-898B-5B85C1507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B6940-9024-427F-AFF1-4230F4474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37680B-D724-46D1-9A90-BA52A6515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010E6-97A2-4D56-AD47-BE1BE9306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A9AC9-0C58-4BFA-AAD0-6F644ABB4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48676-CA8C-4523-8050-DB52737D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FDF2E-F377-4B89-8FA4-DFF88BD3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0C909-9218-4D0C-B942-76B3E7D4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D0C91-E2B8-4B60-BDDD-9FC5EB2F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72C81-635C-4B50-8CF1-D62D030F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E788B-2380-43DD-87CC-75138E52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4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F7848-86FC-41EF-AAF9-3FE7068F2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745AE-10AF-4FC9-965C-2EFAA459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2E1D2-1F0A-4A58-9947-E26554C3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2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4850-206A-4EFB-8388-F9E1F7BDD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4E621-6193-4749-B0FE-04AA63C8E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9AF09-1A68-4F39-B051-F8EE93136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99043-813F-48F6-8446-E6FEB159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4D4B3-D29B-4DF6-811B-B4EF0457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56285-6C50-4E57-AD59-73A7A44E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0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6484-9E26-4936-AE14-3E55CF1F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E5962-D5D1-4803-A0FD-ED784AA1A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85A64-8EF9-4C53-8C80-3E6394899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32406-2837-4112-8AAC-DDB5CEC14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7A23B-70CA-4F50-AE47-62A5AE70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E61D4-C154-44C8-9983-953AC823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8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23C83-52AC-4C7F-86C7-AD3A04BB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9F3BD-CA5C-4DBE-820F-2A0C68970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58089-F6DD-4896-A110-92E3DA8BE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D113D-1213-4BD8-B0A0-71AAE8EDE63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DAE4F-6447-445D-924B-069AA83C4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A048A-2ABC-428E-8AE3-D9CEE502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3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34D80D-C7B5-4DD5-B203-A917EA867B15}"/>
              </a:ext>
            </a:extLst>
          </p:cNvPr>
          <p:cNvSpPr txBox="1"/>
          <p:nvPr/>
        </p:nvSpPr>
        <p:spPr>
          <a:xfrm>
            <a:off x="3295135" y="5939480"/>
            <a:ext cx="156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User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Sign-up &amp; login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5348F-7B0B-4CC5-A861-280E3BB2D15D}"/>
              </a:ext>
            </a:extLst>
          </p:cNvPr>
          <p:cNvSpPr txBox="1"/>
          <p:nvPr/>
        </p:nvSpPr>
        <p:spPr>
          <a:xfrm>
            <a:off x="5754130" y="5939479"/>
            <a:ext cx="156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user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1609" y="1550519"/>
            <a:ext cx="9828781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4000" b="1" dirty="0"/>
              <a:t>Taking Grow Learn Connect Courses</a:t>
            </a:r>
          </a:p>
          <a:p>
            <a:pPr algn="ctr"/>
            <a:r>
              <a:rPr lang="en-IN" sz="4000" b="1" dirty="0"/>
              <a:t>on the Open Learning Campus (OLC) Platform</a:t>
            </a:r>
          </a:p>
          <a:p>
            <a:pPr algn="ctr"/>
            <a:endParaRPr lang="en-IN" sz="2800" b="1" dirty="0"/>
          </a:p>
          <a:p>
            <a:pPr algn="ctr"/>
            <a:r>
              <a:rPr lang="en-IN" sz="2800" b="1" dirty="0"/>
              <a:t> Registration and Login Instructions</a:t>
            </a:r>
          </a:p>
          <a:p>
            <a:pPr algn="ctr"/>
            <a:endParaRPr lang="en-IN" sz="2800" dirty="0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85321" y="5579165"/>
            <a:ext cx="3706680" cy="1266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711B43-CBC9-4B19-A75D-82F72457B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8" y="5765684"/>
            <a:ext cx="2367170" cy="970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263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6544F69-58AD-44B0-A136-8496FFF310E5}"/>
              </a:ext>
            </a:extLst>
          </p:cNvPr>
          <p:cNvSpPr txBox="1"/>
          <p:nvPr/>
        </p:nvSpPr>
        <p:spPr>
          <a:xfrm>
            <a:off x="94445" y="565493"/>
            <a:ext cx="12003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/>
              <a:t>Once you click on the course link on the GLC website, you will be taken to the hosting platform – WBG Open Learning Campus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A5660-818E-45BD-A980-8A24FE7EE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27" y="1211824"/>
            <a:ext cx="10123936" cy="4740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832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1" y="1717384"/>
            <a:ext cx="9498140" cy="441531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1CEA36-A427-49F0-BAD5-5883E1A46A7E}"/>
              </a:ext>
            </a:extLst>
          </p:cNvPr>
          <p:cNvSpPr txBox="1"/>
          <p:nvPr/>
        </p:nvSpPr>
        <p:spPr>
          <a:xfrm>
            <a:off x="171566" y="619285"/>
            <a:ext cx="1219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You will be redirected to the screen below with the option to  log in and also to Create Account. If you already have a OLC account, you can directly sign in. To create an account click on “Create Account”. </a:t>
            </a:r>
          </a:p>
        </p:txBody>
      </p:sp>
    </p:spTree>
    <p:extLst>
      <p:ext uri="{BB962C8B-B14F-4D97-AF65-F5344CB8AC3E}">
        <p14:creationId xmlns:p14="http://schemas.microsoft.com/office/powerpoint/2010/main" val="422013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1CEA36-A427-49F0-BAD5-5883E1A46A7E}"/>
              </a:ext>
            </a:extLst>
          </p:cNvPr>
          <p:cNvSpPr txBox="1"/>
          <p:nvPr/>
        </p:nvSpPr>
        <p:spPr>
          <a:xfrm>
            <a:off x="337780" y="467079"/>
            <a:ext cx="115164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  In the sign-in form, provide an email and click on the button “Send Verification Code”. Then a</a:t>
            </a:r>
            <a:r>
              <a:rPr lang="en-IN" dirty="0" err="1"/>
              <a:t>ccess</a:t>
            </a:r>
            <a:r>
              <a:rPr lang="en-IN" dirty="0"/>
              <a:t> your personal email account, where you should have received an email with a code.</a:t>
            </a:r>
            <a:r>
              <a:rPr lang="en-US" dirty="0"/>
              <a:t> The email would be from Microsoft on behalf of The World Bank Group.</a:t>
            </a:r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0DAE5-EB94-4E66-B82E-815AF3C7F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542696"/>
            <a:ext cx="110775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5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1CEA36-A427-49F0-BAD5-5883E1A46A7E}"/>
              </a:ext>
            </a:extLst>
          </p:cNvPr>
          <p:cNvSpPr txBox="1"/>
          <p:nvPr/>
        </p:nvSpPr>
        <p:spPr>
          <a:xfrm>
            <a:off x="261224" y="681038"/>
            <a:ext cx="1193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4. Enter the verification code and click on “Verify Code”.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7E34E-4A6F-48BB-A875-163CA1CD1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50" y="1290637"/>
            <a:ext cx="87725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3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429B03-C517-41B0-B25A-5346D51E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53" y="1212490"/>
            <a:ext cx="7604055" cy="5148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198536-72E4-43F6-AE45-018654459373}"/>
              </a:ext>
            </a:extLst>
          </p:cNvPr>
          <p:cNvSpPr txBox="1"/>
          <p:nvPr/>
        </p:nvSpPr>
        <p:spPr>
          <a:xfrm>
            <a:off x="217315" y="411646"/>
            <a:ext cx="11463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5. Once the </a:t>
            </a:r>
            <a:r>
              <a:rPr lang="en-US" dirty="0"/>
              <a:t>code is validated, fill in the remaining fields, such as password, first name, last name, etc., and click on the Create button. Your password must have at least 3 of the following: a lowercase letter, an uppercase letter, a number, and a symbol.</a:t>
            </a:r>
          </a:p>
        </p:txBody>
      </p:sp>
    </p:spTree>
    <p:extLst>
      <p:ext uri="{BB962C8B-B14F-4D97-AF65-F5344CB8AC3E}">
        <p14:creationId xmlns:p14="http://schemas.microsoft.com/office/powerpoint/2010/main" val="169532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1CEA36-A427-49F0-BAD5-5883E1A46A7E}"/>
              </a:ext>
            </a:extLst>
          </p:cNvPr>
          <p:cNvSpPr txBox="1"/>
          <p:nvPr/>
        </p:nvSpPr>
        <p:spPr>
          <a:xfrm>
            <a:off x="261224" y="552426"/>
            <a:ext cx="11930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 If you’re not immediately taken back to the GLC courses on OLC, you can search for them by course names or you can enter the following </a:t>
            </a:r>
            <a:r>
              <a:rPr lang="en-US" dirty="0" err="1"/>
              <a:t>urls</a:t>
            </a:r>
            <a:r>
              <a:rPr lang="en-US" dirty="0"/>
              <a:t> into the address line: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Foundations of Learning (English): https://olc.worldbank.org/content/foundations-learning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Foundations of Learning (French): https://olc.worldbank.org/content/les-fondements-de-lapprentissage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Finding your Path for Facilitation (English): https://olc.worldbank.org/content/finding-your-path-facilitation-self-paced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Finding your Path for Facilitation (French): https://olc.worldbank.org/content/</a:t>
            </a:r>
            <a:r>
              <a:rPr lang="en-US" dirty="0" err="1"/>
              <a:t>trouver</a:t>
            </a:r>
            <a:r>
              <a:rPr lang="en-US" dirty="0"/>
              <a:t>-</a:t>
            </a:r>
            <a:r>
              <a:rPr lang="en-US" dirty="0" err="1"/>
              <a:t>votre</a:t>
            </a:r>
            <a:r>
              <a:rPr lang="en-US" dirty="0"/>
              <a:t>-mode-</a:t>
            </a:r>
            <a:r>
              <a:rPr lang="en-US" dirty="0" err="1"/>
              <a:t>d’animation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More courses will be added soon. Stay tuned.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HAPPY LEARNING WITH GROW LEARN CONNECT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431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2D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346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Jiao Dan Du</dc:creator>
  <cp:lastModifiedBy>Anna Pecot</cp:lastModifiedBy>
  <cp:revision>71</cp:revision>
  <dcterms:created xsi:type="dcterms:W3CDTF">2018-06-21T17:51:06Z</dcterms:created>
  <dcterms:modified xsi:type="dcterms:W3CDTF">2020-09-29T19:25:02Z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C90CA65F-DBE6-405F-A414-E473404882FE</vt:lpwstr>
  </property>
  <property fmtid="{D5CDD505-2E9C-101B-9397-08002B2CF9AE}" pid="3" name="ArticulatePath">
    <vt:lpwstr>Presentation2</vt:lpwstr>
  </property>
</Properties>
</file>